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59" r:id="rId6"/>
    <p:sldId id="260" r:id="rId7"/>
    <p:sldId id="263"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AD61D-0E9A-4DD8-8494-5F68F6B75DFF}"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AD61D-0E9A-4DD8-8494-5F68F6B75DFF}"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AD61D-0E9A-4DD8-8494-5F68F6B75DFF}"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AD61D-0E9A-4DD8-8494-5F68F6B75DFF}"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AD61D-0E9A-4DD8-8494-5F68F6B75DFF}" type="datetimeFigureOut">
              <a:rPr lang="en-US" smtClean="0"/>
              <a:pPr/>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AD61D-0E9A-4DD8-8494-5F68F6B75DFF}"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AD61D-0E9A-4DD8-8494-5F68F6B75DFF}" type="datetimeFigureOut">
              <a:rPr lang="en-US" smtClean="0"/>
              <a:pPr/>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AD61D-0E9A-4DD8-8494-5F68F6B75DFF}" type="datetimeFigureOut">
              <a:rPr lang="en-US" smtClean="0"/>
              <a:pPr/>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AD61D-0E9A-4DD8-8494-5F68F6B75DFF}" type="datetimeFigureOut">
              <a:rPr lang="en-US" smtClean="0"/>
              <a:pPr/>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AD61D-0E9A-4DD8-8494-5F68F6B75DFF}"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AD61D-0E9A-4DD8-8494-5F68F6B75DFF}" type="datetimeFigureOut">
              <a:rPr lang="en-US" smtClean="0"/>
              <a:pPr/>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A1951-31A2-463A-AFFE-2DF5140F6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AD61D-0E9A-4DD8-8494-5F68F6B75DFF}" type="datetimeFigureOut">
              <a:rPr lang="en-US" smtClean="0"/>
              <a:pPr/>
              <a:t>3/12/2021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A1951-31A2-463A-AFFE-2DF5140F6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colegiulgbaritiu@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2925762"/>
          </a:xfrm>
          <a:blipFill>
            <a:blip r:embed="rId2" cstate="print"/>
            <a:stretch>
              <a:fillRect/>
            </a:stretch>
          </a:blipFill>
        </p:spPr>
        <p:txBody>
          <a:bodyPr>
            <a:normAutofit fontScale="90000"/>
          </a:bodyPr>
          <a:lstStyle/>
          <a:p>
            <a:r>
              <a:rPr lang="ro-RO" dirty="0" smtClean="0">
                <a:solidFill>
                  <a:srgbClr val="0070C0"/>
                </a:solidFill>
              </a:rPr>
              <a:t/>
            </a:r>
            <a:br>
              <a:rPr lang="ro-RO" dirty="0" smtClean="0">
                <a:solidFill>
                  <a:srgbClr val="0070C0"/>
                </a:solidFill>
              </a:rPr>
            </a:br>
            <a:r>
              <a:rPr lang="ro-RO" dirty="0">
                <a:solidFill>
                  <a:srgbClr val="0070C0"/>
                </a:solidFill>
              </a:rPr>
              <a:t/>
            </a:r>
            <a:br>
              <a:rPr lang="ro-RO" dirty="0">
                <a:solidFill>
                  <a:srgbClr val="0070C0"/>
                </a:solidFill>
              </a:rPr>
            </a:br>
            <a:r>
              <a:rPr lang="ro-RO" dirty="0" smtClean="0">
                <a:solidFill>
                  <a:srgbClr val="0070C0"/>
                </a:solidFill>
              </a:rPr>
              <a:t/>
            </a:r>
            <a:br>
              <a:rPr lang="ro-RO" dirty="0" smtClean="0">
                <a:solidFill>
                  <a:srgbClr val="0070C0"/>
                </a:solidFill>
              </a:rPr>
            </a:br>
            <a:r>
              <a:rPr lang="ro-RO" dirty="0" smtClean="0">
                <a:solidFill>
                  <a:srgbClr val="0070C0"/>
                </a:solidFill>
              </a:rPr>
              <a:t/>
            </a:r>
            <a:br>
              <a:rPr lang="ro-RO" dirty="0" smtClean="0">
                <a:solidFill>
                  <a:srgbClr val="0070C0"/>
                </a:solidFill>
              </a:rPr>
            </a:br>
            <a:r>
              <a:rPr lang="ro-RO" dirty="0">
                <a:solidFill>
                  <a:srgbClr val="0070C0"/>
                </a:solidFill>
              </a:rPr>
              <a:t/>
            </a:r>
            <a:br>
              <a:rPr lang="ro-RO" dirty="0">
                <a:solidFill>
                  <a:srgbClr val="0070C0"/>
                </a:solidFill>
              </a:rPr>
            </a:br>
            <a:r>
              <a:rPr lang="ro-RO" dirty="0" smtClean="0">
                <a:solidFill>
                  <a:srgbClr val="0070C0"/>
                </a:solidFill>
              </a:rPr>
              <a:t/>
            </a:r>
            <a:br>
              <a:rPr lang="ro-RO" dirty="0" smtClean="0">
                <a:solidFill>
                  <a:srgbClr val="0070C0"/>
                </a:solidFill>
              </a:rPr>
            </a:br>
            <a:r>
              <a:rPr lang="ro-RO" dirty="0">
                <a:solidFill>
                  <a:srgbClr val="0070C0"/>
                </a:solidFill>
              </a:rPr>
              <a:t/>
            </a:r>
            <a:br>
              <a:rPr lang="ro-RO" dirty="0">
                <a:solidFill>
                  <a:srgbClr val="0070C0"/>
                </a:solidFill>
              </a:rPr>
            </a:br>
            <a:r>
              <a:rPr lang="ro-RO" dirty="0" smtClean="0">
                <a:solidFill>
                  <a:srgbClr val="0070C0"/>
                </a:solidFill>
              </a:rPr>
              <a:t/>
            </a:r>
            <a:br>
              <a:rPr lang="ro-RO" dirty="0" smtClean="0">
                <a:solidFill>
                  <a:srgbClr val="0070C0"/>
                </a:solidFill>
              </a:rPr>
            </a:br>
            <a:r>
              <a:rPr lang="ro-RO" dirty="0">
                <a:solidFill>
                  <a:srgbClr val="0070C0"/>
                </a:solidFill>
              </a:rPr>
              <a:t/>
            </a:r>
            <a:br>
              <a:rPr lang="ro-RO" dirty="0">
                <a:solidFill>
                  <a:srgbClr val="0070C0"/>
                </a:solidFill>
              </a:rPr>
            </a:br>
            <a:r>
              <a:rPr lang="ro-RO" dirty="0" smtClean="0">
                <a:solidFill>
                  <a:srgbClr val="0070C0"/>
                </a:solidFill>
              </a:rPr>
              <a:t/>
            </a:r>
            <a:br>
              <a:rPr lang="ro-RO" dirty="0" smtClean="0">
                <a:solidFill>
                  <a:srgbClr val="0070C0"/>
                </a:solidFill>
              </a:rPr>
            </a:br>
            <a:r>
              <a:rPr lang="ro-RO" dirty="0" smtClean="0">
                <a:solidFill>
                  <a:srgbClr val="0070C0"/>
                </a:solidFill>
              </a:rPr>
              <a:t>Vino în clasa pregătitoare la </a:t>
            </a:r>
            <a:br>
              <a:rPr lang="ro-RO" dirty="0" smtClean="0">
                <a:solidFill>
                  <a:srgbClr val="0070C0"/>
                </a:solidFill>
              </a:rPr>
            </a:br>
            <a:r>
              <a:rPr lang="ro-RO" dirty="0" smtClean="0">
                <a:solidFill>
                  <a:srgbClr val="0070C0"/>
                </a:solidFill>
              </a:rPr>
              <a:t>Colegiul Naţional </a:t>
            </a:r>
            <a:br>
              <a:rPr lang="ro-RO" dirty="0" smtClean="0">
                <a:solidFill>
                  <a:srgbClr val="0070C0"/>
                </a:solidFill>
              </a:rPr>
            </a:br>
            <a:r>
              <a:rPr lang="ro-RO" dirty="0" smtClean="0">
                <a:solidFill>
                  <a:srgbClr val="0070C0"/>
                </a:solidFill>
              </a:rPr>
              <a:t>“George Bariţiu”</a:t>
            </a:r>
            <a:br>
              <a:rPr lang="ro-RO" dirty="0" smtClean="0">
                <a:solidFill>
                  <a:srgbClr val="0070C0"/>
                </a:solidFill>
              </a:rPr>
            </a:br>
            <a:r>
              <a:rPr lang="ro-RO" dirty="0" smtClean="0">
                <a:solidFill>
                  <a:srgbClr val="0070C0"/>
                </a:solidFill>
              </a:rPr>
              <a:t>în anul şcolar 2021-2022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267200" cy="1036638"/>
          </a:xfrm>
        </p:spPr>
        <p:txBody>
          <a:bodyPr/>
          <a:lstStyle/>
          <a:p>
            <a:r>
              <a:rPr lang="ro-RO" dirty="0" smtClean="0"/>
              <a:t>Ce îţi oferim !</a:t>
            </a:r>
            <a:endParaRPr lang="en-US" dirty="0"/>
          </a:p>
        </p:txBody>
      </p:sp>
      <p:sp>
        <p:nvSpPr>
          <p:cNvPr id="8" name="Text Placeholder 7"/>
          <p:cNvSpPr>
            <a:spLocks noGrp="1"/>
          </p:cNvSpPr>
          <p:nvPr>
            <p:ph type="body" idx="1"/>
          </p:nvPr>
        </p:nvSpPr>
        <p:spPr>
          <a:xfrm>
            <a:off x="304800" y="2819400"/>
            <a:ext cx="4040188" cy="639762"/>
          </a:xfrm>
        </p:spPr>
        <p:txBody>
          <a:bodyPr>
            <a:normAutofit fontScale="25000" lnSpcReduction="20000"/>
          </a:bodyPr>
          <a:lstStyle/>
          <a:p>
            <a:endParaRPr lang="ro-RO" dirty="0" smtClean="0"/>
          </a:p>
          <a:p>
            <a:endParaRPr lang="ro-RO" sz="8000" dirty="0" smtClean="0"/>
          </a:p>
          <a:p>
            <a:endParaRPr lang="ro-RO" sz="8000" dirty="0" smtClean="0"/>
          </a:p>
          <a:p>
            <a:endParaRPr lang="ro-RO" sz="8000" dirty="0" smtClean="0"/>
          </a:p>
          <a:p>
            <a:pPr algn="ctr"/>
            <a:r>
              <a:rPr lang="ro-RO" sz="8000" dirty="0" smtClean="0">
                <a:solidFill>
                  <a:srgbClr val="FF0000"/>
                </a:solidFill>
              </a:rPr>
              <a:t>Şansa de a învăţa la o instituţie de prestigiu din centrul oraşului, cu peste 100 de ani de activitate educaţională.</a:t>
            </a:r>
          </a:p>
          <a:p>
            <a:pPr algn="ctr"/>
            <a:r>
              <a:rPr lang="ro-RO" sz="8000" dirty="0" smtClean="0">
                <a:solidFill>
                  <a:srgbClr val="00B050"/>
                </a:solidFill>
              </a:rPr>
              <a:t>Catedra de învăţământ primar formată din cadre didactice titulare.</a:t>
            </a:r>
          </a:p>
          <a:p>
            <a:endParaRPr lang="en-US" sz="8000" dirty="0"/>
          </a:p>
        </p:txBody>
      </p:sp>
      <p:sp>
        <p:nvSpPr>
          <p:cNvPr id="3" name="Content Placeholder 2"/>
          <p:cNvSpPr>
            <a:spLocks noGrp="1"/>
          </p:cNvSpPr>
          <p:nvPr>
            <p:ph sz="half" idx="2"/>
          </p:nvPr>
        </p:nvSpPr>
        <p:spPr>
          <a:xfrm>
            <a:off x="4724400" y="3276600"/>
            <a:ext cx="3733800" cy="2895600"/>
          </a:xfrm>
        </p:spPr>
        <p:txBody>
          <a:bodyPr>
            <a:normAutofit fontScale="85000" lnSpcReduction="20000"/>
          </a:bodyPr>
          <a:lstStyle/>
          <a:p>
            <a:r>
              <a:rPr lang="ro-RO" dirty="0" smtClean="0">
                <a:solidFill>
                  <a:srgbClr val="FF0000"/>
                </a:solidFill>
              </a:rPr>
              <a:t>2 clase pregătitoare, cu programul numai dimineaţă;</a:t>
            </a:r>
          </a:p>
          <a:p>
            <a:r>
              <a:rPr lang="ro-RO" dirty="0" smtClean="0">
                <a:solidFill>
                  <a:srgbClr val="00B0F0"/>
                </a:solidFill>
              </a:rPr>
              <a:t>Şansa să înveţi limba engleză;</a:t>
            </a:r>
          </a:p>
          <a:p>
            <a:r>
              <a:rPr lang="ro-RO" dirty="0" smtClean="0">
                <a:solidFill>
                  <a:srgbClr val="00B050"/>
                </a:solidFill>
              </a:rPr>
              <a:t>Parteneriate educaţionale cu diferite instituţii;</a:t>
            </a:r>
          </a:p>
          <a:p>
            <a:r>
              <a:rPr lang="ro-RO" dirty="0" smtClean="0">
                <a:solidFill>
                  <a:srgbClr val="0070C0"/>
                </a:solidFill>
              </a:rPr>
              <a:t>Consiliere şi asistenţă psihopedagogică;</a:t>
            </a:r>
          </a:p>
          <a:p>
            <a:r>
              <a:rPr lang="ro-RO" dirty="0" smtClean="0">
                <a:solidFill>
                  <a:srgbClr val="7030A0"/>
                </a:solidFill>
              </a:rPr>
              <a:t>Logoped școlar; </a:t>
            </a:r>
          </a:p>
          <a:p>
            <a:r>
              <a:rPr lang="ro-RO" dirty="0" smtClean="0"/>
              <a:t>Posibilitatea organizării semiinternatului.</a:t>
            </a:r>
          </a:p>
          <a:p>
            <a:endParaRPr lang="ro-RO" dirty="0" smtClean="0"/>
          </a:p>
          <a:p>
            <a:endParaRPr lang="en-US" dirty="0"/>
          </a:p>
        </p:txBody>
      </p:sp>
      <p:pic>
        <p:nvPicPr>
          <p:cNvPr id="1026" name="Picture 2" descr="C:\Users\User\Desktop\41663796_713589309019791_9018393361148542976_o.jpg"/>
          <p:cNvPicPr>
            <a:picLocks noChangeAspect="1" noChangeArrowheads="1"/>
          </p:cNvPicPr>
          <p:nvPr/>
        </p:nvPicPr>
        <p:blipFill>
          <a:blip r:embed="rId2" cstate="print"/>
          <a:srcRect/>
          <a:stretch>
            <a:fillRect/>
          </a:stretch>
        </p:blipFill>
        <p:spPr bwMode="auto">
          <a:xfrm>
            <a:off x="5029200" y="685800"/>
            <a:ext cx="3149600" cy="2362200"/>
          </a:xfrm>
          <a:prstGeom prst="rect">
            <a:avLst/>
          </a:prstGeom>
          <a:noFill/>
        </p:spPr>
      </p:pic>
      <p:pic>
        <p:nvPicPr>
          <p:cNvPr id="1027" name="Picture 3" descr="C:\Users\User\Desktop\preg5.jpg"/>
          <p:cNvPicPr>
            <a:picLocks noChangeAspect="1" noChangeArrowheads="1"/>
          </p:cNvPicPr>
          <p:nvPr/>
        </p:nvPicPr>
        <p:blipFill>
          <a:blip r:embed="rId3" cstate="print"/>
          <a:srcRect/>
          <a:stretch>
            <a:fillRect/>
          </a:stretch>
        </p:blipFill>
        <p:spPr bwMode="auto">
          <a:xfrm>
            <a:off x="762000" y="3200400"/>
            <a:ext cx="3276600" cy="284752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133600"/>
            <a:ext cx="4040188" cy="1565275"/>
          </a:xfrm>
        </p:spPr>
        <p:txBody>
          <a:bodyPr>
            <a:normAutofit fontScale="70000" lnSpcReduction="20000"/>
          </a:bodyPr>
          <a:lstStyle/>
          <a:p>
            <a:endParaRPr lang="ro-RO" dirty="0" smtClean="0"/>
          </a:p>
          <a:p>
            <a:pPr algn="ctr"/>
            <a:r>
              <a:rPr lang="ro-RO" dirty="0" smtClean="0"/>
              <a:t>Dotare materială de excepţie, inclusiv sala de sport</a:t>
            </a:r>
          </a:p>
          <a:p>
            <a:pPr algn="ctr"/>
            <a:endParaRPr lang="ro-RO" dirty="0" smtClean="0"/>
          </a:p>
          <a:p>
            <a:pPr algn="ctr"/>
            <a:r>
              <a:rPr lang="ro-RO" dirty="0" smtClean="0"/>
              <a:t>Acces la biblioteca şcolară, cabinet medical şi stomatologic</a:t>
            </a:r>
          </a:p>
          <a:p>
            <a:endParaRPr lang="en-US" dirty="0"/>
          </a:p>
        </p:txBody>
      </p:sp>
      <p:sp>
        <p:nvSpPr>
          <p:cNvPr id="5" name="Text Placeholder 4"/>
          <p:cNvSpPr>
            <a:spLocks noGrp="1"/>
          </p:cNvSpPr>
          <p:nvPr>
            <p:ph type="body" sz="quarter" idx="3"/>
          </p:nvPr>
        </p:nvSpPr>
        <p:spPr>
          <a:xfrm>
            <a:off x="4343400" y="2895600"/>
            <a:ext cx="4041775" cy="639762"/>
          </a:xfrm>
        </p:spPr>
        <p:txBody>
          <a:bodyPr>
            <a:normAutofit fontScale="25000" lnSpcReduction="20000"/>
          </a:bodyPr>
          <a:lstStyle/>
          <a:p>
            <a:endParaRPr lang="ro-RO" dirty="0" smtClean="0"/>
          </a:p>
          <a:p>
            <a:pPr algn="ctr"/>
            <a:r>
              <a:rPr lang="ro-RO" sz="5500" dirty="0" smtClean="0">
                <a:solidFill>
                  <a:srgbClr val="7030A0"/>
                </a:solidFill>
              </a:rPr>
              <a:t>Parteneriate educaţionale cu diferite instituţii </a:t>
            </a:r>
          </a:p>
          <a:p>
            <a:pPr algn="ctr"/>
            <a:r>
              <a:rPr lang="ro-RO" sz="5500" dirty="0" smtClean="0">
                <a:solidFill>
                  <a:srgbClr val="7030A0"/>
                </a:solidFill>
              </a:rPr>
              <a:t>Activităţi educative extraşcolare</a:t>
            </a:r>
            <a:endParaRPr lang="en-US" sz="5500" dirty="0" smtClean="0">
              <a:solidFill>
                <a:srgbClr val="7030A0"/>
              </a:solidFill>
            </a:endParaRPr>
          </a:p>
          <a:p>
            <a:endParaRPr lang="en-US" dirty="0"/>
          </a:p>
        </p:txBody>
      </p:sp>
      <p:pic>
        <p:nvPicPr>
          <p:cNvPr id="14338" name="Picture 2" descr="Nu este disponibilă nicio descriere pentru fotografie."/>
          <p:cNvPicPr>
            <a:picLocks noChangeAspect="1" noChangeArrowheads="1"/>
          </p:cNvPicPr>
          <p:nvPr/>
        </p:nvPicPr>
        <p:blipFill>
          <a:blip r:embed="rId2" cstate="print"/>
          <a:srcRect/>
          <a:stretch>
            <a:fillRect/>
          </a:stretch>
        </p:blipFill>
        <p:spPr bwMode="auto">
          <a:xfrm>
            <a:off x="381001" y="3911932"/>
            <a:ext cx="3200400" cy="2528983"/>
          </a:xfrm>
          <a:prstGeom prst="rect">
            <a:avLst/>
          </a:prstGeom>
          <a:noFill/>
        </p:spPr>
      </p:pic>
      <p:pic>
        <p:nvPicPr>
          <p:cNvPr id="14340" name="Picture 4" descr="Nu este disponibilă nicio descriere pentru fotografie."/>
          <p:cNvPicPr>
            <a:picLocks noChangeAspect="1" noChangeArrowheads="1"/>
          </p:cNvPicPr>
          <p:nvPr/>
        </p:nvPicPr>
        <p:blipFill>
          <a:blip r:embed="rId3" cstate="print"/>
          <a:srcRect/>
          <a:stretch>
            <a:fillRect/>
          </a:stretch>
        </p:blipFill>
        <p:spPr bwMode="auto">
          <a:xfrm>
            <a:off x="762000" y="457200"/>
            <a:ext cx="2667000" cy="1828800"/>
          </a:xfrm>
          <a:prstGeom prst="rect">
            <a:avLst/>
          </a:prstGeom>
          <a:noFill/>
        </p:spPr>
      </p:pic>
      <p:pic>
        <p:nvPicPr>
          <p:cNvPr id="14344" name="Picture 8" descr="Nu este disponibilă nicio descriere pentru fotografie."/>
          <p:cNvPicPr>
            <a:picLocks noChangeAspect="1" noChangeArrowheads="1"/>
          </p:cNvPicPr>
          <p:nvPr/>
        </p:nvPicPr>
        <p:blipFill>
          <a:blip r:embed="rId4" cstate="print"/>
          <a:srcRect/>
          <a:stretch>
            <a:fillRect/>
          </a:stretch>
        </p:blipFill>
        <p:spPr bwMode="auto">
          <a:xfrm>
            <a:off x="5105400" y="457200"/>
            <a:ext cx="3098800" cy="2324100"/>
          </a:xfrm>
          <a:prstGeom prst="rect">
            <a:avLst/>
          </a:prstGeom>
          <a:noFill/>
        </p:spPr>
      </p:pic>
      <p:pic>
        <p:nvPicPr>
          <p:cNvPr id="14346" name="Picture 10" descr="Nu este disponibilă nicio descriere pentru fotografie."/>
          <p:cNvPicPr>
            <a:picLocks noChangeAspect="1" noChangeArrowheads="1"/>
          </p:cNvPicPr>
          <p:nvPr/>
        </p:nvPicPr>
        <p:blipFill>
          <a:blip r:embed="rId5" cstate="print"/>
          <a:srcRect/>
          <a:stretch>
            <a:fillRect/>
          </a:stretch>
        </p:blipFill>
        <p:spPr bwMode="auto">
          <a:xfrm>
            <a:off x="3733800" y="3581400"/>
            <a:ext cx="5105399" cy="28725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609601"/>
            <a:ext cx="5410200" cy="1371599"/>
          </a:xfrm>
        </p:spPr>
        <p:txBody>
          <a:bodyPr/>
          <a:lstStyle/>
          <a:p>
            <a:r>
              <a:rPr lang="ro-RO" b="1" dirty="0" smtClean="0">
                <a:solidFill>
                  <a:srgbClr val="7030A0"/>
                </a:solidFill>
              </a:rPr>
              <a:t>Acces facil din toate cartierele orașului și din zona metropolitană pentru toți viitorii elevi</a:t>
            </a:r>
          </a:p>
          <a:p>
            <a:pPr>
              <a:buNone/>
            </a:pPr>
            <a:endParaRPr lang="ro-RO" dirty="0" smtClean="0"/>
          </a:p>
          <a:p>
            <a:pPr>
              <a:buNone/>
            </a:pPr>
            <a:endParaRPr lang="ro-RO" dirty="0" smtClean="0"/>
          </a:p>
          <a:p>
            <a:pPr>
              <a:buNone/>
            </a:pPr>
            <a:endParaRPr lang="en-US" dirty="0"/>
          </a:p>
        </p:txBody>
      </p:sp>
      <p:pic>
        <p:nvPicPr>
          <p:cNvPr id="1027" name="Picture 3"/>
          <p:cNvPicPr>
            <a:picLocks noGrp="1" noChangeAspect="1" noChangeArrowheads="1"/>
          </p:cNvPicPr>
          <p:nvPr>
            <p:ph sz="quarter" idx="4"/>
          </p:nvPr>
        </p:nvPicPr>
        <p:blipFill>
          <a:blip r:embed="rId2" cstate="print"/>
          <a:srcRect/>
          <a:stretch>
            <a:fillRect/>
          </a:stretch>
        </p:blipFill>
        <p:spPr bwMode="auto">
          <a:xfrm>
            <a:off x="1447800" y="1600200"/>
            <a:ext cx="6558844" cy="4267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391400" cy="762000"/>
          </a:xfrm>
        </p:spPr>
        <p:txBody>
          <a:bodyPr>
            <a:normAutofit fontScale="90000"/>
          </a:bodyPr>
          <a:lstStyle/>
          <a:p>
            <a:r>
              <a:rPr lang="en-US" dirty="0" err="1" smtClean="0"/>
              <a:t>Circumscrip</a:t>
            </a:r>
            <a:r>
              <a:rPr lang="ro-RO" dirty="0" smtClean="0"/>
              <a:t>ția pentru înscriere în clasa pregătitoare </a:t>
            </a:r>
            <a:endParaRPr lang="en-US" dirty="0"/>
          </a:p>
        </p:txBody>
      </p:sp>
      <p:sp>
        <p:nvSpPr>
          <p:cNvPr id="3" name="Subtitle 2"/>
          <p:cNvSpPr>
            <a:spLocks noGrp="1"/>
          </p:cNvSpPr>
          <p:nvPr>
            <p:ph type="subTitle" idx="1"/>
          </p:nvPr>
        </p:nvSpPr>
        <p:spPr>
          <a:xfrm>
            <a:off x="990600" y="1524000"/>
            <a:ext cx="7391400" cy="4419600"/>
          </a:xfrm>
        </p:spPr>
        <p:txBody>
          <a:bodyPr>
            <a:noAutofit/>
          </a:bodyPr>
          <a:lstStyle/>
          <a:p>
            <a:r>
              <a:rPr lang="vi-VN" sz="1600" dirty="0" smtClean="0"/>
              <a:t>Parcul Central ”Simion Bărnuțiu”, Piața Horea, Cloșca și Crișan, Piața Muzeului, Strada Alexandru Ciurea, Strada Arany Janos, Strada Cardinal Iuliu Hossu, Strada Cișmigiu, </a:t>
            </a:r>
            <a:endParaRPr lang="ro-RO" sz="1600" dirty="0" smtClean="0"/>
          </a:p>
          <a:p>
            <a:r>
              <a:rPr lang="vi-VN" sz="1600" dirty="0" smtClean="0"/>
              <a:t>Strada Constantin Daicoviciu, Strada Deva, Strada Emil Isac, Emil Zola, Strada Franklin Delano Roosevelt,</a:t>
            </a:r>
            <a:endParaRPr lang="ro-RO" sz="1600" dirty="0" smtClean="0"/>
          </a:p>
          <a:p>
            <a:r>
              <a:rPr lang="vi-VN" sz="1600" dirty="0" smtClean="0"/>
              <a:t>Strada George Barițiu, Strada George Coșbuc, </a:t>
            </a:r>
            <a:endParaRPr lang="ro-RO" sz="1600" dirty="0" smtClean="0"/>
          </a:p>
          <a:p>
            <a:r>
              <a:rPr lang="vi-VN" sz="1600" dirty="0" smtClean="0"/>
              <a:t>Strada Georges Clemenceau, Strada General Dragalina,</a:t>
            </a:r>
            <a:endParaRPr lang="ro-RO" sz="1600" dirty="0" smtClean="0"/>
          </a:p>
          <a:p>
            <a:r>
              <a:rPr lang="vi-VN" sz="1600" dirty="0" smtClean="0"/>
              <a:t> Strada Mamaia, Strada Mihai Eminescu, Strada Nuferilor, Strada Paul Chinezu, Strada Sextil Pușcariu, </a:t>
            </a:r>
            <a:endParaRPr lang="ro-RO" sz="1600" dirty="0" smtClean="0"/>
          </a:p>
          <a:p>
            <a:r>
              <a:rPr lang="vi-VN" sz="1600" dirty="0" smtClean="0"/>
              <a:t>Strada Victor Deleu, Strada Virgil Fulicea, Strada Vasile Goldiș, Strada Matei Corvin, Strada Vasile Alexandri, Aleea Stadionului, Strada Moldovei, Strada Ilie Măcelaru, Strada Mioriței,</a:t>
            </a:r>
            <a:endParaRPr lang="ro-RO" sz="1600" dirty="0" smtClean="0"/>
          </a:p>
          <a:p>
            <a:r>
              <a:rPr lang="vi-VN" sz="1600" dirty="0" smtClean="0"/>
              <a:t> Strada Sunătoarei, Strada Sindicatelor,</a:t>
            </a:r>
            <a:endParaRPr lang="ro-RO" sz="1600" dirty="0" smtClean="0"/>
          </a:p>
          <a:p>
            <a:r>
              <a:rPr lang="vi-VN" sz="1600" dirty="0" smtClean="0"/>
              <a:t> Calea Motilor ( nr. pare),</a:t>
            </a:r>
            <a:endParaRPr lang="ro-RO" sz="1600" dirty="0" smtClean="0"/>
          </a:p>
          <a:p>
            <a:r>
              <a:rPr lang="vi-VN" sz="1600" dirty="0" smtClean="0"/>
              <a:t> Splaiul Independenței (între E. Isac si Uzinei Electrice - Podul Garibaldi</a:t>
            </a:r>
            <a:r>
              <a:rPr lang="ro-RO" sz="1600" dirty="0" smtClean="0"/>
              <a:t>)</a:t>
            </a:r>
            <a:r>
              <a:rPr lang="vi-VN" sz="1600" dirty="0" smtClean="0"/>
              <a:t>,</a:t>
            </a:r>
            <a:endParaRPr lang="ro-RO" sz="1600" dirty="0" smtClean="0"/>
          </a:p>
          <a:p>
            <a:r>
              <a:rPr lang="vi-VN" sz="1600" dirty="0" smtClean="0"/>
              <a:t> Strada Regele Ferdinand, Strada Octavian Petrovici.</a:t>
            </a:r>
            <a:endParaRPr lang="ro-RO" sz="1600" dirty="0" smtClean="0"/>
          </a:p>
          <a:p>
            <a:r>
              <a:rPr lang="vi-VN" sz="1600" dirty="0" smtClean="0"/>
              <a:t> Strada Uzinei Electrice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ro-RO" dirty="0" smtClean="0"/>
              <a:t>Metodologia de </a:t>
            </a:r>
            <a:r>
              <a:rPr lang="ro-RO" dirty="0" smtClean="0"/>
              <a:t>înscriere conform OME nr. 3473/ 10.03.2021 </a:t>
            </a:r>
            <a:r>
              <a:rPr lang="ro-RO" dirty="0" smtClean="0"/>
              <a:t>și Calendarul de înscriere </a:t>
            </a:r>
            <a:br>
              <a:rPr lang="ro-RO" dirty="0" smtClean="0"/>
            </a:br>
            <a:endParaRPr lang="en-US" dirty="0"/>
          </a:p>
        </p:txBody>
      </p:sp>
      <p:sp>
        <p:nvSpPr>
          <p:cNvPr id="4" name="Content Placeholder 3"/>
          <p:cNvSpPr>
            <a:spLocks noGrp="1"/>
          </p:cNvSpPr>
          <p:nvPr>
            <p:ph idx="1"/>
          </p:nvPr>
        </p:nvSpPr>
        <p:spPr>
          <a:xfrm>
            <a:off x="457200" y="1981200"/>
            <a:ext cx="8001000" cy="4144963"/>
          </a:xfrm>
        </p:spPr>
        <p:txBody>
          <a:bodyPr>
            <a:normAutofit fontScale="47500" lnSpcReduction="20000"/>
          </a:bodyPr>
          <a:lstStyle/>
          <a:p>
            <a:pPr lvl="0"/>
            <a:r>
              <a:rPr lang="en-US" b="1" dirty="0" err="1" smtClean="0"/>
              <a:t>Completarea</a:t>
            </a:r>
            <a:r>
              <a:rPr lang="en-US" b="1" dirty="0" smtClean="0"/>
              <a:t> </a:t>
            </a:r>
            <a:r>
              <a:rPr lang="en-US" b="1" dirty="0" err="1" smtClean="0"/>
              <a:t>şi</a:t>
            </a:r>
            <a:r>
              <a:rPr lang="en-US" b="1" dirty="0" smtClean="0"/>
              <a:t> </a:t>
            </a:r>
            <a:r>
              <a:rPr lang="en-US" b="1" dirty="0" err="1" smtClean="0"/>
              <a:t>validarea</a:t>
            </a:r>
            <a:r>
              <a:rPr lang="en-US" b="1" dirty="0" smtClean="0"/>
              <a:t> </a:t>
            </a:r>
            <a:r>
              <a:rPr lang="en-US" b="1" dirty="0" err="1" smtClean="0"/>
              <a:t>cererilor</a:t>
            </a:r>
            <a:r>
              <a:rPr lang="en-US" b="1" dirty="0" smtClean="0"/>
              <a:t> tip </a:t>
            </a:r>
            <a:r>
              <a:rPr lang="en-US" b="1" dirty="0" smtClean="0">
                <a:solidFill>
                  <a:srgbClr val="FF0000"/>
                </a:solidFill>
              </a:rPr>
              <a:t>29 MARTIE – 28 APRILIE 2021</a:t>
            </a:r>
            <a:endParaRPr lang="en-US" dirty="0" smtClean="0">
              <a:solidFill>
                <a:srgbClr val="FF0000"/>
              </a:solidFill>
            </a:endParaRPr>
          </a:p>
          <a:p>
            <a:pPr>
              <a:buNone/>
            </a:pPr>
            <a:r>
              <a:rPr lang="en-US" b="1" dirty="0" smtClean="0">
                <a:solidFill>
                  <a:srgbClr val="FF0000"/>
                </a:solidFill>
              </a:rPr>
              <a:t>	</a:t>
            </a:r>
            <a:r>
              <a:rPr lang="ro-RO" b="1" dirty="0" smtClean="0">
                <a:solidFill>
                  <a:srgbClr val="FF0000"/>
                </a:solidFill>
              </a:rPr>
              <a:t>	</a:t>
            </a:r>
            <a:r>
              <a:rPr lang="ro-RO" b="1" dirty="0" smtClean="0">
                <a:solidFill>
                  <a:srgbClr val="FF0000"/>
                </a:solidFill>
              </a:rPr>
              <a:t>	</a:t>
            </a:r>
            <a:r>
              <a:rPr lang="en-US" b="1" dirty="0" err="1" smtClean="0">
                <a:solidFill>
                  <a:srgbClr val="FF0000"/>
                </a:solidFill>
              </a:rPr>
              <a:t>Luni-Vineri</a:t>
            </a:r>
            <a:r>
              <a:rPr lang="en-US" b="1" dirty="0" smtClean="0">
                <a:solidFill>
                  <a:srgbClr val="FF0000"/>
                </a:solidFill>
              </a:rPr>
              <a:t>  </a:t>
            </a:r>
            <a:r>
              <a:rPr lang="en-US" b="1" dirty="0" err="1" smtClean="0">
                <a:solidFill>
                  <a:srgbClr val="FF0000"/>
                </a:solidFill>
              </a:rPr>
              <a:t>între</a:t>
            </a:r>
            <a:r>
              <a:rPr lang="en-US" b="1" dirty="0" smtClean="0">
                <a:solidFill>
                  <a:srgbClr val="FF0000"/>
                </a:solidFill>
              </a:rPr>
              <a:t> </a:t>
            </a:r>
            <a:r>
              <a:rPr lang="en-US" b="1" dirty="0" err="1" smtClean="0">
                <a:solidFill>
                  <a:srgbClr val="FF0000"/>
                </a:solidFill>
              </a:rPr>
              <a:t>orele</a:t>
            </a:r>
            <a:r>
              <a:rPr lang="en-US" b="1" dirty="0" smtClean="0">
                <a:solidFill>
                  <a:srgbClr val="FF0000"/>
                </a:solidFill>
              </a:rPr>
              <a:t> 8,00 – 18,00</a:t>
            </a:r>
            <a:endParaRPr lang="en-US" dirty="0" smtClean="0">
              <a:solidFill>
                <a:srgbClr val="FF0000"/>
              </a:solidFill>
            </a:endParaRPr>
          </a:p>
          <a:p>
            <a:pPr>
              <a:buNone/>
            </a:pPr>
            <a:r>
              <a:rPr lang="en-US" b="1" dirty="0" smtClean="0"/>
              <a:t> </a:t>
            </a:r>
            <a:endParaRPr lang="en-US" dirty="0" smtClean="0"/>
          </a:p>
          <a:p>
            <a:r>
              <a:rPr lang="en-US" dirty="0" err="1" smtClean="0"/>
              <a:t>Părinţii</a:t>
            </a:r>
            <a:r>
              <a:rPr lang="en-US" dirty="0" smtClean="0"/>
              <a:t> se </a:t>
            </a:r>
            <a:r>
              <a:rPr lang="en-US" dirty="0" err="1" smtClean="0"/>
              <a:t>vor</a:t>
            </a:r>
            <a:r>
              <a:rPr lang="en-US" dirty="0" smtClean="0"/>
              <a:t> </a:t>
            </a:r>
            <a:r>
              <a:rPr lang="en-US" dirty="0" err="1" smtClean="0"/>
              <a:t>programa</a:t>
            </a:r>
            <a:r>
              <a:rPr lang="en-US" dirty="0" smtClean="0"/>
              <a:t> </a:t>
            </a:r>
            <a:r>
              <a:rPr lang="en-US" dirty="0" err="1" smtClean="0"/>
              <a:t>pentru</a:t>
            </a:r>
            <a:r>
              <a:rPr lang="en-US" dirty="0" smtClean="0"/>
              <a:t> </a:t>
            </a:r>
            <a:r>
              <a:rPr lang="en-US" dirty="0" err="1" smtClean="0"/>
              <a:t>înscriere</a:t>
            </a:r>
            <a:r>
              <a:rPr lang="en-US" dirty="0" smtClean="0"/>
              <a:t> la </a:t>
            </a:r>
            <a:r>
              <a:rPr lang="en-US" dirty="0" err="1" smtClean="0"/>
              <a:t>unitatea</a:t>
            </a:r>
            <a:r>
              <a:rPr lang="en-US" dirty="0" smtClean="0"/>
              <a:t> de </a:t>
            </a:r>
            <a:r>
              <a:rPr lang="en-US" dirty="0" err="1" smtClean="0"/>
              <a:t>învăţământ</a:t>
            </a:r>
            <a:r>
              <a:rPr lang="en-US" dirty="0" smtClean="0"/>
              <a:t> </a:t>
            </a:r>
            <a:r>
              <a:rPr lang="en-US" b="1" dirty="0" smtClean="0"/>
              <a:t>tel. 0264 592950 </a:t>
            </a:r>
            <a:endParaRPr lang="en-US" dirty="0" smtClean="0"/>
          </a:p>
          <a:p>
            <a:endParaRPr lang="en-US" dirty="0" smtClean="0"/>
          </a:p>
          <a:p>
            <a:pPr lvl="0"/>
            <a:r>
              <a:rPr lang="en-US" b="1" dirty="0" smtClean="0">
                <a:solidFill>
                  <a:srgbClr val="FF0000"/>
                </a:solidFill>
              </a:rPr>
              <a:t>Prima </a:t>
            </a:r>
            <a:r>
              <a:rPr lang="en-US" b="1" dirty="0" err="1" smtClean="0">
                <a:solidFill>
                  <a:srgbClr val="FF0000"/>
                </a:solidFill>
              </a:rPr>
              <a:t>etapă</a:t>
            </a:r>
            <a:r>
              <a:rPr lang="en-US" b="1" dirty="0" smtClean="0">
                <a:solidFill>
                  <a:srgbClr val="FF0000"/>
                </a:solidFill>
              </a:rPr>
              <a:t> de </a:t>
            </a:r>
            <a:r>
              <a:rPr lang="en-US" b="1" dirty="0" err="1" smtClean="0">
                <a:solidFill>
                  <a:srgbClr val="FF0000"/>
                </a:solidFill>
              </a:rPr>
              <a:t>înscriere</a:t>
            </a:r>
            <a:r>
              <a:rPr lang="en-US" b="1" dirty="0" smtClean="0">
                <a:solidFill>
                  <a:srgbClr val="FF0000"/>
                </a:solidFill>
              </a:rPr>
              <a:t> </a:t>
            </a:r>
            <a:endParaRPr lang="en-US" dirty="0" smtClean="0">
              <a:solidFill>
                <a:srgbClr val="FF0000"/>
              </a:solidFill>
            </a:endParaRPr>
          </a:p>
          <a:p>
            <a:r>
              <a:rPr lang="en-US" b="1" i="1" dirty="0" smtClean="0"/>
              <a:t>10 - 11 </a:t>
            </a:r>
            <a:r>
              <a:rPr lang="en-US" b="1" i="1" dirty="0" err="1" smtClean="0"/>
              <a:t>mai</a:t>
            </a:r>
            <a:r>
              <a:rPr lang="en-US" b="1" i="1" dirty="0" smtClean="0"/>
              <a:t> 2021 –</a:t>
            </a:r>
            <a:r>
              <a:rPr lang="en-US" dirty="0" err="1" smtClean="0"/>
              <a:t>procesarea</a:t>
            </a:r>
            <a:r>
              <a:rPr lang="en-US" dirty="0" smtClean="0"/>
              <a:t> </a:t>
            </a:r>
            <a:r>
              <a:rPr lang="en-US" dirty="0" err="1" smtClean="0"/>
              <a:t>cererilor</a:t>
            </a:r>
            <a:r>
              <a:rPr lang="en-US" dirty="0" smtClean="0"/>
              <a:t> </a:t>
            </a:r>
            <a:r>
              <a:rPr lang="en-US" dirty="0" err="1" smtClean="0"/>
              <a:t>pentru</a:t>
            </a:r>
            <a:r>
              <a:rPr lang="en-US" dirty="0" smtClean="0"/>
              <a:t> </a:t>
            </a:r>
            <a:r>
              <a:rPr lang="en-US" dirty="0" err="1" smtClean="0"/>
              <a:t>copiii</a:t>
            </a:r>
            <a:r>
              <a:rPr lang="en-US" dirty="0" smtClean="0"/>
              <a:t> din </a:t>
            </a:r>
            <a:r>
              <a:rPr lang="en-US" dirty="0" err="1" smtClean="0"/>
              <a:t>circumscripţia</a:t>
            </a:r>
            <a:r>
              <a:rPr lang="en-US" dirty="0" smtClean="0"/>
              <a:t> </a:t>
            </a:r>
            <a:r>
              <a:rPr lang="en-US" dirty="0" err="1" smtClean="0"/>
              <a:t>şcolară</a:t>
            </a:r>
            <a:endParaRPr lang="en-US" dirty="0" smtClean="0"/>
          </a:p>
          <a:p>
            <a:r>
              <a:rPr lang="en-US" b="1" i="1" dirty="0" smtClean="0"/>
              <a:t>11- 18 </a:t>
            </a:r>
            <a:r>
              <a:rPr lang="en-US" b="1" i="1" dirty="0" err="1" smtClean="0"/>
              <a:t>mai</a:t>
            </a:r>
            <a:r>
              <a:rPr lang="en-US" b="1" i="1" dirty="0" smtClean="0"/>
              <a:t> 2021 </a:t>
            </a:r>
            <a:r>
              <a:rPr lang="en-US" dirty="0" smtClean="0"/>
              <a:t>– </a:t>
            </a:r>
            <a:r>
              <a:rPr lang="en-US" dirty="0" err="1" smtClean="0"/>
              <a:t>procesarea</a:t>
            </a:r>
            <a:r>
              <a:rPr lang="en-US" dirty="0" smtClean="0"/>
              <a:t> </a:t>
            </a:r>
            <a:r>
              <a:rPr lang="en-US" dirty="0" err="1" smtClean="0"/>
              <a:t>cererilor</a:t>
            </a:r>
            <a:r>
              <a:rPr lang="en-US" dirty="0" smtClean="0"/>
              <a:t> </a:t>
            </a:r>
            <a:r>
              <a:rPr lang="en-US" dirty="0" err="1" smtClean="0"/>
              <a:t>pentru</a:t>
            </a:r>
            <a:r>
              <a:rPr lang="en-US" dirty="0" smtClean="0"/>
              <a:t> </a:t>
            </a:r>
            <a:r>
              <a:rPr lang="en-US" dirty="0" err="1" smtClean="0"/>
              <a:t>copii</a:t>
            </a:r>
            <a:r>
              <a:rPr lang="en-US" dirty="0" smtClean="0"/>
              <a:t> care au </a:t>
            </a:r>
            <a:r>
              <a:rPr lang="en-US" dirty="0" err="1" smtClean="0"/>
              <a:t>optat</a:t>
            </a:r>
            <a:r>
              <a:rPr lang="en-US" dirty="0" smtClean="0"/>
              <a:t> la </a:t>
            </a:r>
            <a:r>
              <a:rPr lang="en-US" dirty="0" err="1" smtClean="0"/>
              <a:t>alta</a:t>
            </a:r>
            <a:r>
              <a:rPr lang="en-US" dirty="0" smtClean="0"/>
              <a:t> </a:t>
            </a:r>
            <a:r>
              <a:rPr lang="en-US" dirty="0" err="1" smtClean="0"/>
              <a:t>unitate</a:t>
            </a:r>
            <a:r>
              <a:rPr lang="en-US" dirty="0" smtClean="0"/>
              <a:t> </a:t>
            </a:r>
            <a:r>
              <a:rPr lang="en-US" dirty="0" err="1" smtClean="0"/>
              <a:t>decât</a:t>
            </a:r>
            <a:r>
              <a:rPr lang="en-US" dirty="0" smtClean="0"/>
              <a:t> </a:t>
            </a:r>
            <a:r>
              <a:rPr lang="en-US" dirty="0" err="1" smtClean="0"/>
              <a:t>cea</a:t>
            </a:r>
            <a:r>
              <a:rPr lang="en-US" dirty="0" smtClean="0"/>
              <a:t> de </a:t>
            </a:r>
            <a:r>
              <a:rPr lang="en-US" dirty="0" err="1" smtClean="0"/>
              <a:t>circumscripţie</a:t>
            </a:r>
            <a:endParaRPr lang="en-US" dirty="0" smtClean="0"/>
          </a:p>
          <a:p>
            <a:r>
              <a:rPr lang="en-US" b="1" i="1" dirty="0" smtClean="0"/>
              <a:t>19 </a:t>
            </a:r>
            <a:r>
              <a:rPr lang="en-US" b="1" i="1" dirty="0" err="1" smtClean="0"/>
              <a:t>mai</a:t>
            </a:r>
            <a:r>
              <a:rPr lang="en-US" b="1" i="1" dirty="0" smtClean="0"/>
              <a:t> 2021 –</a:t>
            </a:r>
            <a:r>
              <a:rPr lang="en-US" dirty="0" smtClean="0"/>
              <a:t> </a:t>
            </a:r>
            <a:r>
              <a:rPr lang="en-US" dirty="0" err="1" smtClean="0"/>
              <a:t>procesarea</a:t>
            </a:r>
            <a:r>
              <a:rPr lang="en-US" dirty="0" smtClean="0"/>
              <a:t> </a:t>
            </a:r>
            <a:r>
              <a:rPr lang="en-US" dirty="0" err="1" smtClean="0"/>
              <a:t>cererilor</a:t>
            </a:r>
            <a:r>
              <a:rPr lang="en-US" dirty="0" smtClean="0"/>
              <a:t> </a:t>
            </a:r>
            <a:r>
              <a:rPr lang="en-US" dirty="0" err="1" smtClean="0"/>
              <a:t>pentru</a:t>
            </a:r>
            <a:r>
              <a:rPr lang="en-US" dirty="0" smtClean="0"/>
              <a:t> </a:t>
            </a:r>
            <a:r>
              <a:rPr lang="en-US" dirty="0" err="1" smtClean="0"/>
              <a:t>cei</a:t>
            </a:r>
            <a:r>
              <a:rPr lang="en-US" dirty="0" smtClean="0"/>
              <a:t> care au </a:t>
            </a:r>
            <a:r>
              <a:rPr lang="en-US" dirty="0" err="1" smtClean="0"/>
              <a:t>fost</a:t>
            </a:r>
            <a:r>
              <a:rPr lang="en-US" dirty="0" smtClean="0"/>
              <a:t> </a:t>
            </a:r>
            <a:r>
              <a:rPr lang="en-US" dirty="0" err="1" smtClean="0"/>
              <a:t>declarati</a:t>
            </a:r>
            <a:r>
              <a:rPr lang="en-US" dirty="0" smtClean="0"/>
              <a:t> </a:t>
            </a:r>
            <a:r>
              <a:rPr lang="en-US" dirty="0" err="1" smtClean="0"/>
              <a:t>respinsi</a:t>
            </a:r>
            <a:r>
              <a:rPr lang="en-US" dirty="0" smtClean="0"/>
              <a:t> </a:t>
            </a:r>
          </a:p>
          <a:p>
            <a:r>
              <a:rPr lang="en-US" b="1" i="1" dirty="0" smtClean="0"/>
              <a:t>20 </a:t>
            </a:r>
            <a:r>
              <a:rPr lang="en-US" b="1" i="1" dirty="0" err="1" smtClean="0"/>
              <a:t>mai</a:t>
            </a:r>
            <a:r>
              <a:rPr lang="en-US" b="1" i="1" dirty="0" smtClean="0"/>
              <a:t> 2021 –</a:t>
            </a:r>
            <a:r>
              <a:rPr lang="en-US" dirty="0" smtClean="0"/>
              <a:t> </a:t>
            </a:r>
            <a:r>
              <a:rPr lang="en-US" dirty="0" err="1" smtClean="0"/>
              <a:t>afișarea</a:t>
            </a:r>
            <a:r>
              <a:rPr lang="en-US" dirty="0" smtClean="0"/>
              <a:t> </a:t>
            </a:r>
            <a:r>
              <a:rPr lang="en-US" dirty="0" err="1" smtClean="0"/>
              <a:t>listei</a:t>
            </a:r>
            <a:r>
              <a:rPr lang="en-US" dirty="0" smtClean="0"/>
              <a:t> </a:t>
            </a:r>
            <a:r>
              <a:rPr lang="en-US" dirty="0" err="1" smtClean="0"/>
              <a:t>candidaților</a:t>
            </a:r>
            <a:r>
              <a:rPr lang="en-US" dirty="0" smtClean="0"/>
              <a:t> </a:t>
            </a:r>
            <a:r>
              <a:rPr lang="en-US" dirty="0" err="1" smtClean="0"/>
              <a:t>admisi</a:t>
            </a:r>
            <a:r>
              <a:rPr lang="en-US" dirty="0" smtClean="0"/>
              <a:t> </a:t>
            </a:r>
            <a:r>
              <a:rPr lang="en-US" dirty="0" err="1" smtClean="0"/>
              <a:t>și</a:t>
            </a:r>
            <a:r>
              <a:rPr lang="en-US" dirty="0" smtClean="0"/>
              <a:t> a </a:t>
            </a:r>
            <a:r>
              <a:rPr lang="en-US" dirty="0" err="1" smtClean="0"/>
              <a:t>numărului</a:t>
            </a:r>
            <a:r>
              <a:rPr lang="en-US" dirty="0" smtClean="0"/>
              <a:t> de  </a:t>
            </a:r>
            <a:r>
              <a:rPr lang="en-US" dirty="0" err="1" smtClean="0"/>
              <a:t>locuri</a:t>
            </a:r>
            <a:r>
              <a:rPr lang="en-US" dirty="0" smtClean="0"/>
              <a:t> </a:t>
            </a:r>
            <a:r>
              <a:rPr lang="en-US" dirty="0" err="1" smtClean="0"/>
              <a:t>libere</a:t>
            </a:r>
            <a:endParaRPr lang="en-US" dirty="0" smtClean="0"/>
          </a:p>
          <a:p>
            <a:endParaRPr lang="en-US" dirty="0" smtClean="0"/>
          </a:p>
          <a:p>
            <a:pPr lvl="0"/>
            <a:r>
              <a:rPr lang="en-US" b="1" dirty="0" smtClean="0">
                <a:solidFill>
                  <a:srgbClr val="FF0000"/>
                </a:solidFill>
              </a:rPr>
              <a:t>A </a:t>
            </a:r>
            <a:r>
              <a:rPr lang="en-US" b="1" dirty="0" err="1" smtClean="0">
                <a:solidFill>
                  <a:srgbClr val="FF0000"/>
                </a:solidFill>
              </a:rPr>
              <a:t>două</a:t>
            </a:r>
            <a:r>
              <a:rPr lang="en-US" b="1" dirty="0" smtClean="0">
                <a:solidFill>
                  <a:srgbClr val="FF0000"/>
                </a:solidFill>
              </a:rPr>
              <a:t> </a:t>
            </a:r>
            <a:r>
              <a:rPr lang="en-US" b="1" dirty="0" err="1" smtClean="0">
                <a:solidFill>
                  <a:srgbClr val="FF0000"/>
                </a:solidFill>
              </a:rPr>
              <a:t>etapă</a:t>
            </a:r>
            <a:r>
              <a:rPr lang="en-US" b="1" dirty="0" smtClean="0">
                <a:solidFill>
                  <a:srgbClr val="FF0000"/>
                </a:solidFill>
              </a:rPr>
              <a:t> de </a:t>
            </a:r>
            <a:r>
              <a:rPr lang="en-US" b="1" dirty="0" err="1" smtClean="0">
                <a:solidFill>
                  <a:srgbClr val="FF0000"/>
                </a:solidFill>
              </a:rPr>
              <a:t>înscriere</a:t>
            </a:r>
            <a:r>
              <a:rPr lang="en-US" b="1" dirty="0" smtClean="0">
                <a:solidFill>
                  <a:srgbClr val="FF0000"/>
                </a:solidFill>
              </a:rPr>
              <a:t> </a:t>
            </a:r>
            <a:endParaRPr lang="en-US" dirty="0" smtClean="0">
              <a:solidFill>
                <a:srgbClr val="FF0000"/>
              </a:solidFill>
            </a:endParaRPr>
          </a:p>
          <a:p>
            <a:pPr lvl="1"/>
            <a:r>
              <a:rPr lang="en-US" b="1" dirty="0" smtClean="0"/>
              <a:t>24 - 31 </a:t>
            </a:r>
            <a:r>
              <a:rPr lang="en-US" b="1" dirty="0" err="1" smtClean="0"/>
              <a:t>mai</a:t>
            </a:r>
            <a:r>
              <a:rPr lang="en-US" b="1" dirty="0" smtClean="0"/>
              <a:t> 2021-</a:t>
            </a:r>
            <a:r>
              <a:rPr lang="en-US" dirty="0" smtClean="0"/>
              <a:t> </a:t>
            </a:r>
            <a:r>
              <a:rPr lang="en-US" dirty="0" err="1" smtClean="0"/>
              <a:t>depunerea</a:t>
            </a:r>
            <a:r>
              <a:rPr lang="en-US" dirty="0" smtClean="0"/>
              <a:t> </a:t>
            </a:r>
            <a:r>
              <a:rPr lang="en-US" dirty="0" err="1" smtClean="0"/>
              <a:t>cererilor</a:t>
            </a:r>
            <a:r>
              <a:rPr lang="en-US" dirty="0" smtClean="0"/>
              <a:t> </a:t>
            </a:r>
            <a:r>
              <a:rPr lang="en-US" dirty="0" err="1" smtClean="0"/>
              <a:t>pentru</a:t>
            </a:r>
            <a:r>
              <a:rPr lang="en-US" dirty="0" smtClean="0"/>
              <a:t> </a:t>
            </a:r>
            <a:r>
              <a:rPr lang="en-US" dirty="0" err="1" smtClean="0"/>
              <a:t>copii</a:t>
            </a:r>
            <a:r>
              <a:rPr lang="en-US" dirty="0" smtClean="0"/>
              <a:t> care nu au </a:t>
            </a:r>
            <a:r>
              <a:rPr lang="en-US" dirty="0" err="1" smtClean="0"/>
              <a:t>participat</a:t>
            </a:r>
            <a:r>
              <a:rPr lang="en-US" dirty="0" smtClean="0"/>
              <a:t> la prima </a:t>
            </a:r>
            <a:r>
              <a:rPr lang="en-US" dirty="0" err="1" smtClean="0"/>
              <a:t>etapă</a:t>
            </a:r>
            <a:endParaRPr lang="ro-RO" dirty="0" smtClean="0"/>
          </a:p>
          <a:p>
            <a:pPr lvl="1"/>
            <a:r>
              <a:rPr lang="en-US" b="1" dirty="0" smtClean="0"/>
              <a:t>   2 </a:t>
            </a:r>
            <a:r>
              <a:rPr lang="en-US" b="1" dirty="0" smtClean="0"/>
              <a:t>– 3 </a:t>
            </a:r>
            <a:r>
              <a:rPr lang="en-US" b="1" dirty="0" err="1" smtClean="0"/>
              <a:t>iunie</a:t>
            </a:r>
            <a:r>
              <a:rPr lang="en-US" b="1" dirty="0" smtClean="0"/>
              <a:t> 2021</a:t>
            </a:r>
            <a:r>
              <a:rPr lang="en-US" dirty="0" smtClean="0"/>
              <a:t> – </a:t>
            </a:r>
            <a:r>
              <a:rPr lang="en-US" dirty="0" err="1" smtClean="0"/>
              <a:t>procesarea</a:t>
            </a:r>
            <a:r>
              <a:rPr lang="en-US" dirty="0" smtClean="0"/>
              <a:t> </a:t>
            </a:r>
            <a:r>
              <a:rPr lang="en-US" dirty="0" err="1" smtClean="0"/>
              <a:t>cererilor</a:t>
            </a:r>
            <a:r>
              <a:rPr lang="en-US" dirty="0" smtClean="0"/>
              <a:t> in </a:t>
            </a:r>
            <a:r>
              <a:rPr lang="en-US" dirty="0" err="1" smtClean="0"/>
              <a:t>unitate</a:t>
            </a:r>
            <a:r>
              <a:rPr lang="en-US" dirty="0" smtClean="0"/>
              <a:t> </a:t>
            </a:r>
            <a:r>
              <a:rPr lang="en-US" dirty="0" err="1" smtClean="0"/>
              <a:t>şcolară</a:t>
            </a:r>
            <a:endParaRPr lang="ro-RO" dirty="0" smtClean="0"/>
          </a:p>
          <a:p>
            <a:pPr lvl="1"/>
            <a:r>
              <a:rPr lang="en-US" b="1" dirty="0" smtClean="0"/>
              <a:t>         4 </a:t>
            </a:r>
            <a:r>
              <a:rPr lang="en-US" b="1" dirty="0" err="1" smtClean="0"/>
              <a:t>iunie</a:t>
            </a:r>
            <a:r>
              <a:rPr lang="en-US" b="1" dirty="0" smtClean="0"/>
              <a:t> 2021 </a:t>
            </a:r>
            <a:r>
              <a:rPr lang="en-US" dirty="0" smtClean="0"/>
              <a:t>- </a:t>
            </a:r>
            <a:r>
              <a:rPr lang="en-US" dirty="0" err="1" smtClean="0"/>
              <a:t>afișarea</a:t>
            </a:r>
            <a:r>
              <a:rPr lang="en-US" dirty="0" smtClean="0"/>
              <a:t> </a:t>
            </a:r>
            <a:r>
              <a:rPr lang="en-US" dirty="0" err="1" smtClean="0"/>
              <a:t>listelor</a:t>
            </a:r>
            <a:r>
              <a:rPr lang="en-US" dirty="0" smtClean="0"/>
              <a:t> finale ale </a:t>
            </a:r>
            <a:r>
              <a:rPr lang="en-US" dirty="0" err="1" smtClean="0"/>
              <a:t>copiilor</a:t>
            </a:r>
            <a:r>
              <a:rPr lang="en-US" dirty="0" smtClean="0"/>
              <a:t> </a:t>
            </a:r>
            <a:r>
              <a:rPr lang="en-US" dirty="0" err="1" smtClean="0"/>
              <a:t>admisi</a:t>
            </a:r>
            <a:endParaRPr lang="en-US" dirty="0" smtClean="0"/>
          </a:p>
          <a:p>
            <a:pPr>
              <a:buNone/>
            </a:pPr>
            <a:r>
              <a:rPr lang="en-US" b="1" dirty="0" smtClean="0"/>
              <a:t> </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r>
              <a:rPr lang="ro-RO" sz="1600" b="1" dirty="0" smtClean="0"/>
              <a:t/>
            </a:r>
            <a:br>
              <a:rPr lang="ro-RO" sz="1600" b="1" dirty="0" smtClean="0"/>
            </a:br>
            <a:r>
              <a:rPr lang="en-US" sz="1600" b="1" dirty="0" smtClean="0">
                <a:solidFill>
                  <a:srgbClr val="FF0000"/>
                </a:solidFill>
              </a:rPr>
              <a:t>CUM </a:t>
            </a:r>
            <a:r>
              <a:rPr lang="en-US" sz="1600" b="1" dirty="0" smtClean="0">
                <a:solidFill>
                  <a:srgbClr val="FF0000"/>
                </a:solidFill>
              </a:rPr>
              <a:t>VOR AVEA LOC ÎNSCRIERILE? </a:t>
            </a:r>
            <a:r>
              <a:rPr lang="en-US" sz="1600" dirty="0" smtClean="0"/>
              <a:t/>
            </a:r>
            <a:br>
              <a:rPr lang="en-US" sz="1600" dirty="0" smtClean="0"/>
            </a:br>
            <a:r>
              <a:rPr lang="en-US" sz="1600" b="1" dirty="0" err="1" smtClean="0"/>
              <a:t>Cererile</a:t>
            </a:r>
            <a:r>
              <a:rPr lang="en-US" sz="1600" b="1" dirty="0" smtClean="0"/>
              <a:t>-tip </a:t>
            </a:r>
            <a:r>
              <a:rPr lang="en-US" sz="1600" b="1" dirty="0" smtClean="0"/>
              <a:t>de </a:t>
            </a:r>
            <a:r>
              <a:rPr lang="en-US" sz="1600" b="1" dirty="0" err="1" smtClean="0"/>
              <a:t>înscriere</a:t>
            </a:r>
            <a:r>
              <a:rPr lang="en-US" sz="1600" b="1" dirty="0" smtClean="0"/>
              <a:t> pot </a:t>
            </a:r>
            <a:r>
              <a:rPr lang="en-US" sz="1600" b="1" dirty="0" err="1" smtClean="0"/>
              <a:t>fi</a:t>
            </a:r>
            <a:r>
              <a:rPr lang="en-US" sz="1600" b="1" dirty="0" smtClean="0"/>
              <a:t> </a:t>
            </a:r>
            <a:r>
              <a:rPr lang="en-US" sz="1600" b="1" dirty="0" err="1" smtClean="0"/>
              <a:t>completate</a:t>
            </a:r>
            <a:r>
              <a:rPr lang="en-US" sz="1600" b="1" dirty="0" smtClean="0"/>
              <a:t> </a:t>
            </a:r>
            <a:r>
              <a:rPr lang="en-US" sz="1600" b="1" dirty="0" err="1" smtClean="0"/>
              <a:t>și</a:t>
            </a:r>
            <a:r>
              <a:rPr lang="en-US" sz="1600" b="1" dirty="0" smtClean="0"/>
              <a:t> validate </a:t>
            </a:r>
            <a:r>
              <a:rPr lang="en-US" sz="1600" b="1" dirty="0" err="1" smtClean="0"/>
              <a:t>după</a:t>
            </a:r>
            <a:r>
              <a:rPr lang="en-US" sz="1600" b="1" dirty="0" smtClean="0"/>
              <a:t> cum </a:t>
            </a:r>
            <a:r>
              <a:rPr lang="en-US" sz="1600" b="1" dirty="0" err="1" smtClean="0"/>
              <a:t>urmează</a:t>
            </a:r>
            <a:r>
              <a:rPr lang="en-US" sz="1600" b="1" dirty="0" smtClean="0"/>
              <a:t>:</a:t>
            </a:r>
            <a:r>
              <a:rPr lang="en-US" sz="1600" dirty="0" smtClean="0"/>
              <a:t/>
            </a:r>
            <a:br>
              <a:rPr lang="en-US" sz="1600" dirty="0" smtClean="0"/>
            </a:br>
            <a:r>
              <a:rPr lang="en-US" sz="1600" b="1" dirty="0" smtClean="0"/>
              <a:t>Online, </a:t>
            </a:r>
            <a:r>
              <a:rPr lang="en-US" sz="1600" b="1" dirty="0" err="1" smtClean="0"/>
              <a:t>pe</a:t>
            </a:r>
            <a:r>
              <a:rPr lang="en-US" sz="1600" b="1" dirty="0" smtClean="0"/>
              <a:t> un </a:t>
            </a:r>
            <a:r>
              <a:rPr lang="en-US" sz="1600" b="1" dirty="0" err="1" smtClean="0"/>
              <a:t>formular</a:t>
            </a:r>
            <a:r>
              <a:rPr lang="en-US" sz="1600" b="1" dirty="0" smtClean="0"/>
              <a:t> </a:t>
            </a:r>
            <a:r>
              <a:rPr lang="en-US" sz="1600" b="1" dirty="0" err="1" smtClean="0"/>
              <a:t>disponibil</a:t>
            </a:r>
            <a:r>
              <a:rPr lang="en-US" sz="1600" b="1" dirty="0" smtClean="0"/>
              <a:t> la </a:t>
            </a:r>
            <a:r>
              <a:rPr lang="en-US" sz="1600" b="1" dirty="0" err="1" smtClean="0"/>
              <a:t>adresa</a:t>
            </a:r>
            <a:r>
              <a:rPr lang="en-US" sz="1600" b="1" dirty="0" smtClean="0"/>
              <a:t> www.edu.ro, </a:t>
            </a:r>
            <a:r>
              <a:rPr lang="en-US" sz="1600" b="1" dirty="0" err="1" smtClean="0"/>
              <a:t>accesând</a:t>
            </a:r>
            <a:r>
              <a:rPr lang="en-US" sz="1600" b="1" dirty="0" smtClean="0"/>
              <a:t> </a:t>
            </a:r>
            <a:r>
              <a:rPr lang="en-US" sz="1600" b="1" dirty="0" err="1" smtClean="0"/>
              <a:t>căsuța</a:t>
            </a:r>
            <a:r>
              <a:rPr lang="en-US" sz="1600" b="1" dirty="0" smtClean="0"/>
              <a:t> de </a:t>
            </a:r>
            <a:r>
              <a:rPr lang="en-US" sz="1600" b="1" dirty="0" err="1" smtClean="0"/>
              <a:t>pe</a:t>
            </a:r>
            <a:r>
              <a:rPr lang="en-US" sz="1600" b="1" dirty="0" smtClean="0"/>
              <a:t> prima </a:t>
            </a:r>
            <a:r>
              <a:rPr lang="en-US" sz="1600" b="1" dirty="0" err="1" smtClean="0"/>
              <a:t>pagină</a:t>
            </a:r>
            <a:r>
              <a:rPr lang="en-US" sz="1600" b="1" dirty="0" smtClean="0"/>
              <a:t>, </a:t>
            </a:r>
            <a:r>
              <a:rPr lang="en-US" sz="1600" b="1" dirty="0" err="1" smtClean="0"/>
              <a:t>intitulată</a:t>
            </a:r>
            <a:r>
              <a:rPr lang="en-US" sz="1600" b="1" dirty="0" smtClean="0"/>
              <a:t> </a:t>
            </a:r>
            <a:r>
              <a:rPr lang="en-US" sz="1600" b="1" i="1" dirty="0" err="1" smtClean="0"/>
              <a:t>Înscriere</a:t>
            </a:r>
            <a:r>
              <a:rPr lang="en-US" sz="1600" b="1" i="1" dirty="0" smtClean="0"/>
              <a:t> </a:t>
            </a:r>
            <a:r>
              <a:rPr lang="en-US" sz="1600" b="1" i="1" dirty="0" err="1" smtClean="0"/>
              <a:t>în</a:t>
            </a:r>
            <a:r>
              <a:rPr lang="en-US" sz="1600" b="1" i="1" dirty="0" smtClean="0"/>
              <a:t> </a:t>
            </a:r>
            <a:r>
              <a:rPr lang="en-US" sz="1600" b="1" i="1" dirty="0" err="1" smtClean="0"/>
              <a:t>învățământul</a:t>
            </a:r>
            <a:r>
              <a:rPr lang="en-US" sz="1600" b="1" i="1" dirty="0" smtClean="0"/>
              <a:t> </a:t>
            </a:r>
            <a:r>
              <a:rPr lang="en-US" sz="1600" b="1" i="1" dirty="0" err="1" smtClean="0"/>
              <a:t>primar</a:t>
            </a:r>
            <a:r>
              <a:rPr lang="en-US" sz="1600" b="1" i="1" dirty="0" smtClean="0"/>
              <a:t> </a:t>
            </a:r>
            <a:r>
              <a:rPr lang="en-US" sz="1600" b="1" i="1" dirty="0" err="1" smtClean="0"/>
              <a:t>sau</a:t>
            </a:r>
            <a:r>
              <a:rPr lang="en-US" sz="1600" b="1" i="1" dirty="0" smtClean="0"/>
              <a:t> </a:t>
            </a:r>
            <a:r>
              <a:rPr lang="en-US" sz="1600" b="1" i="1" dirty="0" err="1" smtClean="0"/>
              <a:t>descărcat</a:t>
            </a:r>
            <a:r>
              <a:rPr lang="en-US" sz="1600" b="1" i="1" dirty="0" smtClean="0"/>
              <a:t> de </a:t>
            </a:r>
            <a:r>
              <a:rPr lang="en-US" sz="1600" b="1" i="1" dirty="0" err="1" smtClean="0"/>
              <a:t>pe</a:t>
            </a:r>
            <a:r>
              <a:rPr lang="en-US" sz="1600" b="1" i="1" dirty="0" smtClean="0"/>
              <a:t> </a:t>
            </a:r>
            <a:r>
              <a:rPr lang="en-US" sz="1600" b="1" i="1" dirty="0" err="1" smtClean="0"/>
              <a:t>siteul</a:t>
            </a:r>
            <a:r>
              <a:rPr lang="en-US" sz="1600" b="1" i="1" dirty="0" smtClean="0"/>
              <a:t> </a:t>
            </a:r>
            <a:r>
              <a:rPr lang="en-US" sz="1600" b="1" i="1" dirty="0" err="1" smtClean="0"/>
              <a:t>scolii</a:t>
            </a:r>
            <a:r>
              <a:rPr lang="en-US" sz="1600" dirty="0" smtClean="0"/>
              <a:t/>
            </a:r>
            <a:br>
              <a:rPr lang="en-US" sz="1600" dirty="0" smtClean="0"/>
            </a:br>
            <a:r>
              <a:rPr lang="en-US" sz="1600" b="1" dirty="0" smtClean="0"/>
              <a:t>Direct la </a:t>
            </a:r>
            <a:r>
              <a:rPr lang="en-US" sz="1600" b="1" dirty="0" err="1" smtClean="0"/>
              <a:t>unitatea</a:t>
            </a:r>
            <a:r>
              <a:rPr lang="en-US" sz="1600" b="1" dirty="0" smtClean="0"/>
              <a:t> de </a:t>
            </a:r>
            <a:r>
              <a:rPr lang="en-US" sz="1600" b="1" dirty="0" err="1" smtClean="0"/>
              <a:t>învățământ</a:t>
            </a:r>
            <a:r>
              <a:rPr lang="en-US" sz="1600" b="1" dirty="0" smtClean="0"/>
              <a:t> </a:t>
            </a:r>
            <a:r>
              <a:rPr lang="en-US" sz="1600" dirty="0" smtClean="0"/>
              <a:t/>
            </a:r>
            <a:br>
              <a:rPr lang="en-US" sz="1600" dirty="0" smtClean="0"/>
            </a:br>
            <a:r>
              <a:rPr lang="en-US" sz="1600" dirty="0" smtClean="0"/>
              <a:t> </a:t>
            </a:r>
            <a:br>
              <a:rPr lang="en-US" sz="1600" dirty="0" smtClean="0"/>
            </a:br>
            <a:r>
              <a:rPr lang="en-US" sz="1600" b="1" dirty="0" err="1" smtClean="0"/>
              <a:t>Dosarele</a:t>
            </a:r>
            <a:r>
              <a:rPr lang="en-US" sz="1600" b="1" dirty="0" smtClean="0"/>
              <a:t> </a:t>
            </a:r>
            <a:r>
              <a:rPr lang="en-US" sz="1600" b="1" dirty="0" smtClean="0"/>
              <a:t>care </a:t>
            </a:r>
            <a:r>
              <a:rPr lang="en-US" sz="1600" b="1" dirty="0" err="1" smtClean="0"/>
              <a:t>vor</a:t>
            </a:r>
            <a:r>
              <a:rPr lang="en-US" sz="1600" b="1" dirty="0" smtClean="0"/>
              <a:t> </a:t>
            </a:r>
            <a:r>
              <a:rPr lang="en-US" sz="1600" b="1" dirty="0" err="1" smtClean="0"/>
              <a:t>conține</a:t>
            </a:r>
            <a:r>
              <a:rPr lang="en-US" sz="1600" b="1" dirty="0" smtClean="0"/>
              <a:t> </a:t>
            </a:r>
            <a:r>
              <a:rPr lang="en-US" sz="1600" b="1" dirty="0" err="1" smtClean="0"/>
              <a:t>documentele</a:t>
            </a:r>
            <a:r>
              <a:rPr lang="en-US" sz="1600" b="1" dirty="0" smtClean="0"/>
              <a:t> </a:t>
            </a:r>
            <a:r>
              <a:rPr lang="en-US" sz="1600" b="1" dirty="0" err="1" smtClean="0"/>
              <a:t>menționate</a:t>
            </a:r>
            <a:r>
              <a:rPr lang="en-US" sz="1600" b="1" dirty="0" smtClean="0"/>
              <a:t> </a:t>
            </a:r>
            <a:r>
              <a:rPr lang="en-US" sz="1600" b="1" dirty="0" err="1" smtClean="0"/>
              <a:t>mai</a:t>
            </a:r>
            <a:r>
              <a:rPr lang="en-US" sz="1600" b="1" dirty="0" smtClean="0"/>
              <a:t> </a:t>
            </a:r>
            <a:r>
              <a:rPr lang="en-US" sz="1600" b="1" dirty="0" err="1" smtClean="0"/>
              <a:t>jos</a:t>
            </a:r>
            <a:r>
              <a:rPr lang="en-US" sz="1600" b="1" dirty="0" smtClean="0"/>
              <a:t> se </a:t>
            </a:r>
            <a:r>
              <a:rPr lang="en-US" sz="1600" b="1" dirty="0" err="1" smtClean="0"/>
              <a:t>vor</a:t>
            </a:r>
            <a:r>
              <a:rPr lang="en-US" sz="1600" b="1" dirty="0" smtClean="0"/>
              <a:t> </a:t>
            </a:r>
            <a:r>
              <a:rPr lang="en-US" sz="1600" b="1" dirty="0" err="1" smtClean="0"/>
              <a:t>depune</a:t>
            </a:r>
            <a:r>
              <a:rPr lang="en-US" sz="1600" b="1" dirty="0" smtClean="0"/>
              <a:t> </a:t>
            </a:r>
            <a:r>
              <a:rPr lang="en-US" sz="1600" b="1" dirty="0" err="1" smtClean="0"/>
              <a:t>în</a:t>
            </a:r>
            <a:r>
              <a:rPr lang="en-US" sz="1600" b="1" dirty="0" smtClean="0"/>
              <a:t> </a:t>
            </a:r>
            <a:r>
              <a:rPr lang="en-US" sz="1600" b="1" dirty="0" err="1" smtClean="0"/>
              <a:t>următoarele</a:t>
            </a:r>
            <a:r>
              <a:rPr lang="en-US" sz="1600" b="1" dirty="0" smtClean="0"/>
              <a:t> </a:t>
            </a:r>
            <a:r>
              <a:rPr lang="en-US" sz="1600" b="1" dirty="0" err="1" smtClean="0"/>
              <a:t>moduri</a:t>
            </a:r>
            <a:r>
              <a:rPr lang="en-US" sz="1600" b="1" dirty="0" smtClean="0"/>
              <a:t>:</a:t>
            </a:r>
            <a:r>
              <a:rPr lang="en-US" sz="1600" dirty="0" smtClean="0"/>
              <a:t/>
            </a:r>
            <a:br>
              <a:rPr lang="en-US" sz="1600" dirty="0" smtClean="0"/>
            </a:br>
            <a:r>
              <a:rPr lang="en-US" sz="1600" b="1" dirty="0" smtClean="0"/>
              <a:t>la </a:t>
            </a:r>
            <a:r>
              <a:rPr lang="en-US" sz="1600" b="1" dirty="0" err="1" smtClean="0"/>
              <a:t>unitatea</a:t>
            </a:r>
            <a:r>
              <a:rPr lang="en-US" sz="1600" b="1" dirty="0" smtClean="0"/>
              <a:t> </a:t>
            </a:r>
            <a:r>
              <a:rPr lang="en-US" sz="1600" b="1" dirty="0" err="1" smtClean="0"/>
              <a:t>scolară</a:t>
            </a:r>
            <a:r>
              <a:rPr lang="en-US" sz="1600" b="1" dirty="0" smtClean="0"/>
              <a:t>, cu </a:t>
            </a:r>
            <a:r>
              <a:rPr lang="en-US" sz="1600" b="1" dirty="0" err="1" smtClean="0"/>
              <a:t>programare</a:t>
            </a:r>
            <a:r>
              <a:rPr lang="en-US" sz="1600" b="1" dirty="0" smtClean="0"/>
              <a:t> </a:t>
            </a:r>
            <a:r>
              <a:rPr lang="en-US" sz="1600" b="1" dirty="0" err="1" smtClean="0"/>
              <a:t>prealabila</a:t>
            </a:r>
            <a:r>
              <a:rPr lang="en-US" sz="1600" b="1" dirty="0" smtClean="0"/>
              <a:t> la nr. de </a:t>
            </a:r>
            <a:r>
              <a:rPr lang="en-US" sz="1600" b="1" dirty="0" err="1" smtClean="0"/>
              <a:t>telefon</a:t>
            </a:r>
            <a:r>
              <a:rPr lang="en-US" sz="1600" b="1" dirty="0" smtClean="0"/>
              <a:t> 0264592950</a:t>
            </a:r>
            <a:r>
              <a:rPr lang="en-US" sz="1600" dirty="0" smtClean="0"/>
              <a:t/>
            </a:r>
            <a:br>
              <a:rPr lang="en-US" sz="1600" dirty="0" smtClean="0"/>
            </a:br>
            <a:r>
              <a:rPr lang="en-US" sz="1600" b="1" dirty="0" err="1" smtClean="0"/>
              <a:t>pe</a:t>
            </a:r>
            <a:r>
              <a:rPr lang="en-US" sz="1600" b="1" dirty="0" smtClean="0"/>
              <a:t> </a:t>
            </a:r>
            <a:r>
              <a:rPr lang="en-US" sz="1600" b="1" dirty="0" err="1" smtClean="0"/>
              <a:t>adresa</a:t>
            </a:r>
            <a:r>
              <a:rPr lang="en-US" sz="1600" b="1" dirty="0" smtClean="0"/>
              <a:t> de email </a:t>
            </a:r>
            <a:r>
              <a:rPr lang="en-US" sz="1600" b="1" u="sng" dirty="0" smtClean="0">
                <a:hlinkClick r:id="rId2"/>
              </a:rPr>
              <a:t>colegiulgbaritiu@gmail.com</a:t>
            </a:r>
            <a:r>
              <a:rPr lang="en-US" sz="1600" b="1" dirty="0" smtClean="0"/>
              <a:t>, </a:t>
            </a:r>
            <a:r>
              <a:rPr lang="en-US" sz="1600" b="1" dirty="0" err="1" smtClean="0"/>
              <a:t>caz</a:t>
            </a:r>
            <a:r>
              <a:rPr lang="en-US" sz="1600" b="1" dirty="0" smtClean="0"/>
              <a:t> </a:t>
            </a:r>
            <a:r>
              <a:rPr lang="en-US" sz="1600" b="1" dirty="0" err="1" smtClean="0"/>
              <a:t>în</a:t>
            </a:r>
            <a:r>
              <a:rPr lang="en-US" sz="1600" b="1" dirty="0" smtClean="0"/>
              <a:t> care se </a:t>
            </a:r>
            <a:r>
              <a:rPr lang="en-US" sz="1600" b="1" dirty="0" err="1" smtClean="0"/>
              <a:t>va</a:t>
            </a:r>
            <a:r>
              <a:rPr lang="en-US" sz="1600" b="1" dirty="0" smtClean="0"/>
              <a:t> face </a:t>
            </a:r>
            <a:r>
              <a:rPr lang="en-US" sz="1600" b="1" dirty="0" err="1" smtClean="0"/>
              <a:t>înscrierea</a:t>
            </a:r>
            <a:r>
              <a:rPr lang="en-US" sz="1600" b="1" dirty="0" smtClean="0"/>
              <a:t> online </a:t>
            </a:r>
            <a:r>
              <a:rPr lang="en-US" sz="1600" dirty="0" smtClean="0"/>
              <a:t/>
            </a:r>
            <a:br>
              <a:rPr lang="en-US" sz="1600" dirty="0" smtClean="0"/>
            </a:br>
            <a:r>
              <a:rPr lang="en-US" sz="1600" b="1" dirty="0" smtClean="0"/>
              <a:t> </a:t>
            </a:r>
            <a:r>
              <a:rPr lang="ro-RO" sz="1600" b="1" dirty="0" smtClean="0"/>
              <a:t/>
            </a:r>
            <a:br>
              <a:rPr lang="ro-RO" sz="1600" b="1" dirty="0" smtClean="0"/>
            </a:br>
            <a:r>
              <a:rPr lang="en-US" sz="1600" dirty="0" smtClean="0"/>
              <a:t> </a:t>
            </a:r>
            <a:r>
              <a:rPr lang="en-US" sz="1600" b="1" dirty="0" err="1" smtClean="0"/>
              <a:t>În</a:t>
            </a:r>
            <a:r>
              <a:rPr lang="en-US" sz="1600" b="1" dirty="0" smtClean="0"/>
              <a:t> </a:t>
            </a:r>
            <a:r>
              <a:rPr lang="en-US" sz="1600" b="1" dirty="0" err="1" smtClean="0"/>
              <a:t>cazul</a:t>
            </a:r>
            <a:r>
              <a:rPr lang="en-US" sz="1600" b="1" dirty="0" smtClean="0"/>
              <a:t> </a:t>
            </a:r>
            <a:r>
              <a:rPr lang="en-US" sz="1600" b="1" dirty="0" err="1" smtClean="0"/>
              <a:t>completării</a:t>
            </a:r>
            <a:r>
              <a:rPr lang="en-US" sz="1600" b="1" dirty="0" smtClean="0"/>
              <a:t> online, </a:t>
            </a:r>
            <a:r>
              <a:rPr lang="en-US" sz="1600" b="1" dirty="0" err="1" smtClean="0"/>
              <a:t>părintele</a:t>
            </a:r>
            <a:r>
              <a:rPr lang="en-US" sz="1600" b="1" dirty="0" smtClean="0"/>
              <a:t> </a:t>
            </a:r>
            <a:r>
              <a:rPr lang="en-US" sz="1600" b="1" dirty="0" err="1" smtClean="0"/>
              <a:t>va</a:t>
            </a:r>
            <a:r>
              <a:rPr lang="en-US" sz="1600" b="1" dirty="0" smtClean="0"/>
              <a:t> </a:t>
            </a:r>
            <a:r>
              <a:rPr lang="en-US" sz="1600" b="1" dirty="0" err="1" smtClean="0"/>
              <a:t>transmite</a:t>
            </a:r>
            <a:r>
              <a:rPr lang="en-US" sz="1600" b="1" dirty="0" smtClean="0"/>
              <a:t> </a:t>
            </a:r>
            <a:r>
              <a:rPr lang="en-US" sz="1600" b="1" dirty="0" err="1" smtClean="0"/>
              <a:t>si</a:t>
            </a:r>
            <a:r>
              <a:rPr lang="en-US" sz="1600" b="1" dirty="0" smtClean="0"/>
              <a:t> </a:t>
            </a:r>
            <a:r>
              <a:rPr lang="en-US" sz="1600" b="1" dirty="0" err="1" smtClean="0"/>
              <a:t>declarația</a:t>
            </a:r>
            <a:r>
              <a:rPr lang="en-US" sz="1600" b="1" dirty="0" smtClean="0"/>
              <a:t> tip </a:t>
            </a:r>
            <a:r>
              <a:rPr lang="en-US" sz="1600" b="1" dirty="0" err="1" smtClean="0"/>
              <a:t>pe</a:t>
            </a:r>
            <a:r>
              <a:rPr lang="en-US" sz="1600" b="1" dirty="0" smtClean="0"/>
              <a:t> </a:t>
            </a:r>
            <a:r>
              <a:rPr lang="en-US" sz="1600" b="1" dirty="0" err="1" smtClean="0"/>
              <a:t>propria</a:t>
            </a:r>
            <a:r>
              <a:rPr lang="en-US" sz="1600" b="1" dirty="0" smtClean="0"/>
              <a:t> </a:t>
            </a:r>
            <a:r>
              <a:rPr lang="en-US" sz="1600" b="1" dirty="0" err="1" smtClean="0"/>
              <a:t>răspundere</a:t>
            </a:r>
            <a:r>
              <a:rPr lang="en-US" sz="1600" b="1" dirty="0" smtClean="0"/>
              <a:t>,  </a:t>
            </a:r>
            <a:r>
              <a:rPr lang="en-US" sz="1600" b="1" dirty="0" err="1" smtClean="0"/>
              <a:t>anexa</a:t>
            </a:r>
            <a:r>
              <a:rPr lang="en-US" sz="1600" b="1" dirty="0" smtClean="0"/>
              <a:t> 3 din </a:t>
            </a:r>
            <a:r>
              <a:rPr lang="en-US" sz="1600" b="1" dirty="0" err="1" smtClean="0"/>
              <a:t>metodologie</a:t>
            </a:r>
            <a:r>
              <a:rPr lang="en-US" sz="1600" dirty="0" smtClean="0"/>
              <a:t/>
            </a:r>
            <a:br>
              <a:rPr lang="en-US" sz="1600" dirty="0" smtClean="0"/>
            </a:br>
            <a:endParaRPr lang="en-US" sz="1600" dirty="0"/>
          </a:p>
        </p:txBody>
      </p:sp>
      <p:sp>
        <p:nvSpPr>
          <p:cNvPr id="3" name="Content Placeholder 2"/>
          <p:cNvSpPr>
            <a:spLocks noGrp="1"/>
          </p:cNvSpPr>
          <p:nvPr>
            <p:ph idx="1"/>
          </p:nvPr>
        </p:nvSpPr>
        <p:spPr>
          <a:xfrm>
            <a:off x="381000" y="3048000"/>
            <a:ext cx="8305800" cy="3078163"/>
          </a:xfrm>
        </p:spPr>
        <p:txBody>
          <a:bodyPr>
            <a:normAutofit fontScale="55000" lnSpcReduction="20000"/>
          </a:bodyPr>
          <a:lstStyle/>
          <a:p>
            <a:pPr algn="ctr">
              <a:buNone/>
            </a:pPr>
            <a:r>
              <a:rPr lang="en-US" b="1" dirty="0" smtClean="0">
                <a:solidFill>
                  <a:srgbClr val="0070C0"/>
                </a:solidFill>
              </a:rPr>
              <a:t>CARE SUNT ACTELE NECESARE ÎNSCRIERII? </a:t>
            </a:r>
            <a:endParaRPr lang="en-US" dirty="0" smtClean="0">
              <a:solidFill>
                <a:srgbClr val="0070C0"/>
              </a:solidFill>
            </a:endParaRPr>
          </a:p>
          <a:p>
            <a:pPr lvl="0"/>
            <a:r>
              <a:rPr lang="en-US" dirty="0" err="1" smtClean="0"/>
              <a:t>Cerere</a:t>
            </a:r>
            <a:r>
              <a:rPr lang="en-US" dirty="0" smtClean="0"/>
              <a:t>-tip de </a:t>
            </a:r>
            <a:r>
              <a:rPr lang="en-US" dirty="0" err="1" smtClean="0"/>
              <a:t>înscriere</a:t>
            </a:r>
            <a:r>
              <a:rPr lang="en-US" dirty="0" smtClean="0"/>
              <a:t> </a:t>
            </a:r>
          </a:p>
          <a:p>
            <a:pPr lvl="0"/>
            <a:r>
              <a:rPr lang="en-US" dirty="0" err="1" smtClean="0"/>
              <a:t>Copie</a:t>
            </a:r>
            <a:r>
              <a:rPr lang="en-US" dirty="0" smtClean="0"/>
              <a:t> </a:t>
            </a:r>
            <a:r>
              <a:rPr lang="en-US" dirty="0" err="1" smtClean="0"/>
              <a:t>și</a:t>
            </a:r>
            <a:r>
              <a:rPr lang="en-US" dirty="0" smtClean="0"/>
              <a:t> original </a:t>
            </a:r>
            <a:r>
              <a:rPr lang="en-US" dirty="0" err="1" smtClean="0"/>
              <a:t>după</a:t>
            </a:r>
            <a:r>
              <a:rPr lang="en-US" dirty="0" smtClean="0"/>
              <a:t> </a:t>
            </a:r>
            <a:r>
              <a:rPr lang="en-US" dirty="0" err="1" smtClean="0"/>
              <a:t>actul</a:t>
            </a:r>
            <a:r>
              <a:rPr lang="en-US" dirty="0" smtClean="0"/>
              <a:t> de </a:t>
            </a:r>
            <a:r>
              <a:rPr lang="en-US" dirty="0" err="1" smtClean="0"/>
              <a:t>identitate</a:t>
            </a:r>
            <a:r>
              <a:rPr lang="en-US" dirty="0" smtClean="0"/>
              <a:t> al </a:t>
            </a:r>
            <a:r>
              <a:rPr lang="en-US" dirty="0" err="1" smtClean="0"/>
              <a:t>părinţilor</a:t>
            </a:r>
            <a:endParaRPr lang="en-US" dirty="0" smtClean="0"/>
          </a:p>
          <a:p>
            <a:pPr lvl="0"/>
            <a:r>
              <a:rPr lang="en-US" dirty="0" err="1" smtClean="0"/>
              <a:t>Copie</a:t>
            </a:r>
            <a:r>
              <a:rPr lang="en-US" dirty="0" smtClean="0"/>
              <a:t> </a:t>
            </a:r>
            <a:r>
              <a:rPr lang="en-US" dirty="0" err="1" smtClean="0"/>
              <a:t>și</a:t>
            </a:r>
            <a:r>
              <a:rPr lang="en-US" dirty="0" smtClean="0"/>
              <a:t> original al </a:t>
            </a:r>
            <a:r>
              <a:rPr lang="en-US" dirty="0" err="1" smtClean="0"/>
              <a:t>certificatului</a:t>
            </a:r>
            <a:r>
              <a:rPr lang="en-US" dirty="0" smtClean="0"/>
              <a:t> de </a:t>
            </a:r>
            <a:r>
              <a:rPr lang="en-US" dirty="0" err="1" smtClean="0"/>
              <a:t>naștere</a:t>
            </a:r>
            <a:r>
              <a:rPr lang="en-US" dirty="0" smtClean="0"/>
              <a:t> al </a:t>
            </a:r>
            <a:r>
              <a:rPr lang="en-US" dirty="0" err="1" smtClean="0"/>
              <a:t>copilului</a:t>
            </a:r>
            <a:endParaRPr lang="en-US" dirty="0" smtClean="0"/>
          </a:p>
          <a:p>
            <a:pPr lvl="0"/>
            <a:r>
              <a:rPr lang="en-US" dirty="0" err="1" smtClean="0"/>
              <a:t>Copie</a:t>
            </a:r>
            <a:r>
              <a:rPr lang="en-US" dirty="0" smtClean="0"/>
              <a:t> </a:t>
            </a:r>
            <a:r>
              <a:rPr lang="en-US" dirty="0" err="1" smtClean="0"/>
              <a:t>și</a:t>
            </a:r>
            <a:r>
              <a:rPr lang="en-US" dirty="0" smtClean="0"/>
              <a:t> original, </a:t>
            </a:r>
            <a:r>
              <a:rPr lang="en-US" dirty="0" err="1" smtClean="0"/>
              <a:t>în</a:t>
            </a:r>
            <a:r>
              <a:rPr lang="en-US" dirty="0" smtClean="0"/>
              <a:t> </a:t>
            </a:r>
            <a:r>
              <a:rPr lang="en-US" dirty="0" err="1" smtClean="0"/>
              <a:t>cazul</a:t>
            </a:r>
            <a:r>
              <a:rPr lang="en-US" dirty="0" smtClean="0"/>
              <a:t> </a:t>
            </a:r>
            <a:r>
              <a:rPr lang="en-US" dirty="0" err="1" smtClean="0"/>
              <a:t>divorțui</a:t>
            </a:r>
            <a:r>
              <a:rPr lang="en-US" dirty="0" smtClean="0"/>
              <a:t> </a:t>
            </a:r>
            <a:r>
              <a:rPr lang="en-US" dirty="0" err="1" smtClean="0"/>
              <a:t>părinților</a:t>
            </a:r>
            <a:r>
              <a:rPr lang="en-US" dirty="0" smtClean="0"/>
              <a:t>,  a </a:t>
            </a:r>
            <a:r>
              <a:rPr lang="en-US" dirty="0" err="1" smtClean="0"/>
              <a:t>hotărârii</a:t>
            </a:r>
            <a:r>
              <a:rPr lang="en-US" dirty="0" smtClean="0"/>
              <a:t> </a:t>
            </a:r>
            <a:r>
              <a:rPr lang="en-US" dirty="0" err="1" smtClean="0"/>
              <a:t>judecătorești</a:t>
            </a:r>
            <a:r>
              <a:rPr lang="en-US" dirty="0" smtClean="0"/>
              <a:t> definitive </a:t>
            </a:r>
          </a:p>
          <a:p>
            <a:pPr lvl="0"/>
            <a:r>
              <a:rPr lang="en-US" dirty="0" smtClean="0"/>
              <a:t> </a:t>
            </a:r>
            <a:r>
              <a:rPr lang="en-US" dirty="0" err="1" smtClean="0"/>
              <a:t>Documentul</a:t>
            </a:r>
            <a:r>
              <a:rPr lang="en-US" dirty="0" smtClean="0"/>
              <a:t> care </a:t>
            </a:r>
            <a:r>
              <a:rPr lang="en-US" dirty="0" err="1" smtClean="0"/>
              <a:t>atestă</a:t>
            </a:r>
            <a:r>
              <a:rPr lang="en-US" dirty="0" smtClean="0"/>
              <a:t> </a:t>
            </a:r>
            <a:r>
              <a:rPr lang="en-US" dirty="0" err="1" smtClean="0"/>
              <a:t>dezvoltarea</a:t>
            </a:r>
            <a:r>
              <a:rPr lang="en-US" dirty="0" smtClean="0"/>
              <a:t> </a:t>
            </a:r>
            <a:r>
              <a:rPr lang="en-US" dirty="0" err="1" smtClean="0"/>
              <a:t>psihosomatică</a:t>
            </a:r>
            <a:r>
              <a:rPr lang="en-US" dirty="0" smtClean="0"/>
              <a:t> </a:t>
            </a:r>
            <a:r>
              <a:rPr lang="en-US" dirty="0" err="1" smtClean="0"/>
              <a:t>corespunzătoare</a:t>
            </a:r>
            <a:r>
              <a:rPr lang="en-US" dirty="0" smtClean="0"/>
              <a:t> </a:t>
            </a:r>
            <a:r>
              <a:rPr lang="en-US" dirty="0" err="1" smtClean="0"/>
              <a:t>pentru</a:t>
            </a:r>
            <a:r>
              <a:rPr lang="en-US" dirty="0" smtClean="0"/>
              <a:t> </a:t>
            </a:r>
            <a:r>
              <a:rPr lang="en-US" dirty="0" err="1" smtClean="0"/>
              <a:t>parcurgerea</a:t>
            </a:r>
            <a:r>
              <a:rPr lang="en-US" dirty="0" smtClean="0"/>
              <a:t> </a:t>
            </a:r>
            <a:r>
              <a:rPr lang="en-US" dirty="0" err="1" smtClean="0"/>
              <a:t>clasei</a:t>
            </a:r>
            <a:r>
              <a:rPr lang="en-US" dirty="0" smtClean="0"/>
              <a:t> </a:t>
            </a:r>
            <a:r>
              <a:rPr lang="en-US" dirty="0" err="1" smtClean="0"/>
              <a:t>pregătitoare</a:t>
            </a:r>
            <a:r>
              <a:rPr lang="en-US" dirty="0" smtClean="0"/>
              <a:t> (</a:t>
            </a:r>
            <a:r>
              <a:rPr lang="en-US" dirty="0" err="1" smtClean="0"/>
              <a:t>acolo</a:t>
            </a:r>
            <a:r>
              <a:rPr lang="en-US" dirty="0" smtClean="0"/>
              <a:t> </a:t>
            </a:r>
            <a:r>
              <a:rPr lang="en-US" dirty="0" err="1" smtClean="0"/>
              <a:t>unde</a:t>
            </a:r>
            <a:r>
              <a:rPr lang="en-US" dirty="0" smtClean="0"/>
              <a:t> </a:t>
            </a:r>
            <a:r>
              <a:rPr lang="en-US" dirty="0" err="1" smtClean="0"/>
              <a:t>este</a:t>
            </a:r>
            <a:r>
              <a:rPr lang="en-US" dirty="0" smtClean="0"/>
              <a:t> </a:t>
            </a:r>
            <a:r>
              <a:rPr lang="en-US" dirty="0" err="1" smtClean="0"/>
              <a:t>cazul</a:t>
            </a:r>
            <a:r>
              <a:rPr lang="en-US" dirty="0" smtClean="0"/>
              <a:t>).</a:t>
            </a:r>
          </a:p>
          <a:p>
            <a:pPr lvl="0"/>
            <a:r>
              <a:rPr lang="en-US" dirty="0" smtClean="0"/>
              <a:t> </a:t>
            </a:r>
            <a:r>
              <a:rPr lang="en-US" dirty="0" err="1" smtClean="0"/>
              <a:t>Alte</a:t>
            </a:r>
            <a:r>
              <a:rPr lang="en-US" dirty="0" smtClean="0"/>
              <a:t> </a:t>
            </a:r>
            <a:r>
              <a:rPr lang="en-US" dirty="0" err="1" smtClean="0"/>
              <a:t>documente</a:t>
            </a:r>
            <a:r>
              <a:rPr lang="en-US" dirty="0" smtClean="0"/>
              <a:t> care </a:t>
            </a:r>
            <a:r>
              <a:rPr lang="en-US" dirty="0" err="1" smtClean="0"/>
              <a:t>să</a:t>
            </a:r>
            <a:r>
              <a:rPr lang="en-US" dirty="0" smtClean="0"/>
              <a:t> </a:t>
            </a:r>
            <a:r>
              <a:rPr lang="en-US" dirty="0" err="1" smtClean="0"/>
              <a:t>ateste</a:t>
            </a:r>
            <a:r>
              <a:rPr lang="en-US" dirty="0" smtClean="0"/>
              <a:t> </a:t>
            </a:r>
            <a:r>
              <a:rPr lang="en-US" dirty="0" err="1" smtClean="0"/>
              <a:t>îndeplinirea</a:t>
            </a:r>
            <a:r>
              <a:rPr lang="en-US" dirty="0" smtClean="0"/>
              <a:t> </a:t>
            </a:r>
            <a:r>
              <a:rPr lang="en-US" dirty="0" err="1" smtClean="0"/>
              <a:t>criteriilor</a:t>
            </a:r>
            <a:r>
              <a:rPr lang="en-US" dirty="0" smtClean="0"/>
              <a:t> </a:t>
            </a:r>
            <a:r>
              <a:rPr lang="en-US" dirty="0" err="1" smtClean="0"/>
              <a:t>generale</a:t>
            </a:r>
            <a:r>
              <a:rPr lang="en-US" dirty="0" smtClean="0"/>
              <a:t> </a:t>
            </a:r>
            <a:r>
              <a:rPr lang="en-US" dirty="0" err="1" smtClean="0"/>
              <a:t>și</a:t>
            </a:r>
            <a:r>
              <a:rPr lang="en-US" dirty="0" smtClean="0"/>
              <a:t>/</a:t>
            </a:r>
            <a:r>
              <a:rPr lang="en-US" dirty="0" err="1" smtClean="0"/>
              <a:t>sau</a:t>
            </a:r>
            <a:r>
              <a:rPr lang="en-US" dirty="0" smtClean="0"/>
              <a:t> </a:t>
            </a:r>
            <a:r>
              <a:rPr lang="en-US" dirty="0" err="1" smtClean="0"/>
              <a:t>specifice</a:t>
            </a:r>
            <a:r>
              <a:rPr lang="en-US" dirty="0" smtClean="0"/>
              <a:t> (</a:t>
            </a:r>
            <a:r>
              <a:rPr lang="en-US" dirty="0" err="1" smtClean="0"/>
              <a:t>acolo</a:t>
            </a:r>
            <a:r>
              <a:rPr lang="en-US" dirty="0" smtClean="0"/>
              <a:t> </a:t>
            </a:r>
            <a:r>
              <a:rPr lang="en-US" dirty="0" err="1" smtClean="0"/>
              <a:t>unde</a:t>
            </a:r>
            <a:r>
              <a:rPr lang="en-US" dirty="0" smtClean="0"/>
              <a:t> </a:t>
            </a:r>
            <a:r>
              <a:rPr lang="en-US" dirty="0" err="1" smtClean="0"/>
              <a:t>este</a:t>
            </a:r>
            <a:r>
              <a:rPr lang="en-US" dirty="0" smtClean="0"/>
              <a:t> </a:t>
            </a:r>
            <a:r>
              <a:rPr lang="en-US" dirty="0" err="1" smtClean="0"/>
              <a:t>cazul</a:t>
            </a:r>
            <a:r>
              <a:rPr lang="en-US" dirty="0" smtClean="0"/>
              <a:t>). </a:t>
            </a:r>
          </a:p>
          <a:p>
            <a:pPr lvl="0"/>
            <a:r>
              <a:rPr lang="en-US" dirty="0" err="1" smtClean="0"/>
              <a:t>Anexa</a:t>
            </a:r>
            <a:r>
              <a:rPr lang="en-US" dirty="0" smtClean="0"/>
              <a:t> 3 din </a:t>
            </a:r>
            <a:r>
              <a:rPr lang="en-US" dirty="0" err="1" smtClean="0"/>
              <a:t>metodologia</a:t>
            </a:r>
            <a:r>
              <a:rPr lang="en-US" dirty="0" smtClean="0"/>
              <a:t> de </a:t>
            </a:r>
            <a:r>
              <a:rPr lang="en-US" dirty="0" err="1" smtClean="0"/>
              <a:t>înscriere</a:t>
            </a:r>
            <a:r>
              <a:rPr lang="en-US" dirty="0" smtClean="0"/>
              <a:t> ( </a:t>
            </a:r>
            <a:r>
              <a:rPr lang="en-US" dirty="0" err="1" smtClean="0"/>
              <a:t>pentru</a:t>
            </a:r>
            <a:r>
              <a:rPr lang="en-US" dirty="0" smtClean="0"/>
              <a:t> </a:t>
            </a:r>
            <a:r>
              <a:rPr lang="en-US" dirty="0" err="1" smtClean="0"/>
              <a:t>inscrierea</a:t>
            </a:r>
            <a:r>
              <a:rPr lang="en-US" dirty="0" smtClean="0"/>
              <a:t> online)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343399"/>
          </a:xfrm>
        </p:spPr>
        <p:txBody>
          <a:bodyPr>
            <a:normAutofit/>
          </a:bodyPr>
          <a:lstStyle/>
          <a:p>
            <a:r>
              <a:rPr lang="ro-RO" dirty="0" smtClean="0"/>
              <a:t>Pentru informații vă stam la dispoziție</a:t>
            </a:r>
            <a:br>
              <a:rPr lang="ro-RO" dirty="0" smtClean="0"/>
            </a:br>
            <a:r>
              <a:rPr lang="ro-RO" dirty="0" smtClean="0"/>
              <a:t> la nr. de telefon </a:t>
            </a:r>
            <a:r>
              <a:rPr lang="ro-RO" dirty="0" smtClean="0">
                <a:solidFill>
                  <a:srgbClr val="FF0000"/>
                </a:solidFill>
              </a:rPr>
              <a:t>0264592950</a:t>
            </a:r>
            <a:r>
              <a:rPr lang="ro-RO" dirty="0" smtClean="0"/>
              <a:t> </a:t>
            </a:r>
            <a:br>
              <a:rPr lang="ro-RO" dirty="0" smtClean="0"/>
            </a:br>
            <a:r>
              <a:rPr lang="ro-RO" dirty="0" smtClean="0"/>
              <a:t>sau</a:t>
            </a:r>
            <a:br>
              <a:rPr lang="ro-RO" dirty="0" smtClean="0"/>
            </a:br>
            <a:r>
              <a:rPr lang="ro-RO" dirty="0" smtClean="0"/>
              <a:t> pe email la </a:t>
            </a:r>
            <a:r>
              <a:rPr lang="ro-RO" dirty="0" smtClean="0">
                <a:solidFill>
                  <a:srgbClr val="FF0000"/>
                </a:solidFill>
              </a:rPr>
              <a:t>colegiulgbaritiu@gmail.com</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395</Words>
  <Application>Microsoft Office PowerPoint</Application>
  <PresentationFormat>On-screen Show (4:3)</PresentationFormat>
  <Paragraphs>62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Vino în clasa pregătitoare la  Colegiul Naţional  “George Bariţiu” în anul şcolar 2021-2022</vt:lpstr>
      <vt:lpstr>Ce îţi oferim !</vt:lpstr>
      <vt:lpstr>Slide 3</vt:lpstr>
      <vt:lpstr>Slide 4</vt:lpstr>
      <vt:lpstr>Circumscripția pentru înscriere în clasa pregătitoare </vt:lpstr>
      <vt:lpstr>Metodologia de înscriere conform OME nr. 3473/ 10.03.2021 și Calendarul de înscriere  </vt:lpstr>
      <vt:lpstr> CUM VOR AVEA LOC ÎNSCRIERILE?  Cererile-tip de înscriere pot fi completate și validate după cum urmează: Online, pe un formular disponibil la adresa www.edu.ro, accesând căsuța de pe prima pagină, intitulată Înscriere în învățământul primar sau descărcat de pe siteul scolii Direct la unitatea de învățământ    Dosarele care vor conține documentele menționate mai jos se vor depune în următoarele moduri: la unitatea scolară, cu programare prealabila la nr. de telefon 0264592950 pe adresa de email colegiulgbaritiu@gmail.com, caz în care se va face înscrierea online     În cazul completării online, părintele va transmite si declarația tip pe propria răspundere,  anexa 3 din metodologie </vt:lpstr>
      <vt:lpstr>Pentru informații vă stam la dispoziție  la nr. de telefon 0264592950  sau  pe email la colegiulgbaritiu@gmail.com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Vino în clasa pregătitoare la Colegiul Naţional  “George Bariţiu” în anul şcolar 2021-2022</dc:title>
  <dc:creator>User</dc:creator>
  <cp:lastModifiedBy>Delia</cp:lastModifiedBy>
  <cp:revision>16</cp:revision>
  <dcterms:created xsi:type="dcterms:W3CDTF">2021-02-11T10:16:38Z</dcterms:created>
  <dcterms:modified xsi:type="dcterms:W3CDTF">2021-03-12T09:10:41Z</dcterms:modified>
</cp:coreProperties>
</file>